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1" r:id="rId5"/>
  </p:sldMasterIdLst>
  <p:notesMasterIdLst>
    <p:notesMasterId r:id="rId12"/>
  </p:notesMasterIdLst>
  <p:sldIdLst>
    <p:sldId id="256" r:id="rId6"/>
    <p:sldId id="257" r:id="rId7"/>
    <p:sldId id="258" r:id="rId8"/>
    <p:sldId id="259" r:id="rId9"/>
    <p:sldId id="261" r:id="rId10"/>
    <p:sldId id="262" r:id="rId11"/>
  </p:sldIdLst>
  <p:sldSz cx="9144000" cy="6858000" type="screen4x3"/>
  <p:notesSz cx="6805613" cy="9944100"/>
  <p:embeddedFontLst>
    <p:embeddedFont>
      <p:font typeface="Arial Narrow" panose="020B0606020202030204" pitchFamily="34" charset="0"/>
      <p:regular r:id="rId13"/>
      <p:bold r:id="rId14"/>
      <p:italic r:id="rId15"/>
      <p:boldItalic r:id="rId16"/>
    </p:embeddedFont>
    <p:embeddedFont>
      <p:font typeface="Oswald" panose="00000500000000000000" pitchFamily="2" charset="-18"/>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wjFKVpD1NUj22pdp6AuPswiua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5773AB-6BD1-4245-83BB-670BB8BB3FFC}" v="6" dt="2024-11-04T09:31:08.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a Podobnikar" userId="aa0ae607-3992-4c20-a4c4-10be3528251d" providerId="ADAL" clId="{CE5773AB-6BD1-4245-83BB-670BB8BB3FFC}"/>
    <pc:docChg chg="undo custSel delSld modSld">
      <pc:chgData name="Simona Podobnikar" userId="aa0ae607-3992-4c20-a4c4-10be3528251d" providerId="ADAL" clId="{CE5773AB-6BD1-4245-83BB-670BB8BB3FFC}" dt="2024-11-05T07:18:07.424" v="135" actId="122"/>
      <pc:docMkLst>
        <pc:docMk/>
      </pc:docMkLst>
      <pc:sldChg chg="addSp delSp modSp mod">
        <pc:chgData name="Simona Podobnikar" userId="aa0ae607-3992-4c20-a4c4-10be3528251d" providerId="ADAL" clId="{CE5773AB-6BD1-4245-83BB-670BB8BB3FFC}" dt="2024-11-04T09:41:14.856" v="131" actId="255"/>
        <pc:sldMkLst>
          <pc:docMk/>
          <pc:sldMk cId="0" sldId="256"/>
        </pc:sldMkLst>
        <pc:spChg chg="mod">
          <ac:chgData name="Simona Podobnikar" userId="aa0ae607-3992-4c20-a4c4-10be3528251d" providerId="ADAL" clId="{CE5773AB-6BD1-4245-83BB-670BB8BB3FFC}" dt="2024-11-04T09:19:01.856" v="4" actId="20577"/>
          <ac:spMkLst>
            <pc:docMk/>
            <pc:sldMk cId="0" sldId="256"/>
            <ac:spMk id="120" creationId="{00000000-0000-0000-0000-000000000000}"/>
          </ac:spMkLst>
        </pc:spChg>
        <pc:spChg chg="mod">
          <ac:chgData name="Simona Podobnikar" userId="aa0ae607-3992-4c20-a4c4-10be3528251d" providerId="ADAL" clId="{CE5773AB-6BD1-4245-83BB-670BB8BB3FFC}" dt="2024-11-04T09:41:14.856" v="131" actId="255"/>
          <ac:spMkLst>
            <pc:docMk/>
            <pc:sldMk cId="0" sldId="256"/>
            <ac:spMk id="121" creationId="{00000000-0000-0000-0000-000000000000}"/>
          </ac:spMkLst>
        </pc:spChg>
        <pc:picChg chg="del">
          <ac:chgData name="Simona Podobnikar" userId="aa0ae607-3992-4c20-a4c4-10be3528251d" providerId="ADAL" clId="{CE5773AB-6BD1-4245-83BB-670BB8BB3FFC}" dt="2024-11-04T09:18:45.905" v="0" actId="478"/>
          <ac:picMkLst>
            <pc:docMk/>
            <pc:sldMk cId="0" sldId="256"/>
            <ac:picMk id="3" creationId="{90BC8001-1FB0-5F76-8823-3D24B117F107}"/>
          </ac:picMkLst>
        </pc:picChg>
        <pc:picChg chg="add del mod">
          <ac:chgData name="Simona Podobnikar" userId="aa0ae607-3992-4c20-a4c4-10be3528251d" providerId="ADAL" clId="{CE5773AB-6BD1-4245-83BB-670BB8BB3FFC}" dt="2024-11-04T09:18:57.830" v="2" actId="478"/>
          <ac:picMkLst>
            <pc:docMk/>
            <pc:sldMk cId="0" sldId="256"/>
            <ac:picMk id="4" creationId="{74568702-B22C-6242-4264-16D4F70B9B7D}"/>
          </ac:picMkLst>
        </pc:picChg>
      </pc:sldChg>
      <pc:sldChg chg="addSp delSp modSp mod">
        <pc:chgData name="Simona Podobnikar" userId="aa0ae607-3992-4c20-a4c4-10be3528251d" providerId="ADAL" clId="{CE5773AB-6BD1-4245-83BB-670BB8BB3FFC}" dt="2024-11-04T09:20:39.818" v="58" actId="1076"/>
        <pc:sldMkLst>
          <pc:docMk/>
          <pc:sldMk cId="0" sldId="257"/>
        </pc:sldMkLst>
        <pc:spChg chg="add mod">
          <ac:chgData name="Simona Podobnikar" userId="aa0ae607-3992-4c20-a4c4-10be3528251d" providerId="ADAL" clId="{CE5773AB-6BD1-4245-83BB-670BB8BB3FFC}" dt="2024-11-04T09:20:39.818" v="58" actId="1076"/>
          <ac:spMkLst>
            <pc:docMk/>
            <pc:sldMk cId="0" sldId="257"/>
            <ac:spMk id="5" creationId="{50593AEC-30D3-5F20-DB3A-D95C04B3B51D}"/>
          </ac:spMkLst>
        </pc:spChg>
        <pc:spChg chg="mod">
          <ac:chgData name="Simona Podobnikar" userId="aa0ae607-3992-4c20-a4c4-10be3528251d" providerId="ADAL" clId="{CE5773AB-6BD1-4245-83BB-670BB8BB3FFC}" dt="2024-11-04T09:20:30.313" v="55" actId="20577"/>
          <ac:spMkLst>
            <pc:docMk/>
            <pc:sldMk cId="0" sldId="257"/>
            <ac:spMk id="128" creationId="{00000000-0000-0000-0000-000000000000}"/>
          </ac:spMkLst>
        </pc:spChg>
        <pc:picChg chg="del">
          <ac:chgData name="Simona Podobnikar" userId="aa0ae607-3992-4c20-a4c4-10be3528251d" providerId="ADAL" clId="{CE5773AB-6BD1-4245-83BB-670BB8BB3FFC}" dt="2024-11-04T09:19:31.747" v="47" actId="478"/>
          <ac:picMkLst>
            <pc:docMk/>
            <pc:sldMk cId="0" sldId="257"/>
            <ac:picMk id="2" creationId="{4A3518E5-6873-9441-A829-7C1D915D3FC0}"/>
          </ac:picMkLst>
        </pc:picChg>
        <pc:picChg chg="add mod">
          <ac:chgData name="Simona Podobnikar" userId="aa0ae607-3992-4c20-a4c4-10be3528251d" providerId="ADAL" clId="{CE5773AB-6BD1-4245-83BB-670BB8BB3FFC}" dt="2024-11-04T09:19:39.516" v="52" actId="1076"/>
          <ac:picMkLst>
            <pc:docMk/>
            <pc:sldMk cId="0" sldId="257"/>
            <ac:picMk id="4" creationId="{7F6DEF34-4BCA-A078-4B80-E4743660AEB2}"/>
          </ac:picMkLst>
        </pc:picChg>
      </pc:sldChg>
      <pc:sldChg chg="modSp mod">
        <pc:chgData name="Simona Podobnikar" userId="aa0ae607-3992-4c20-a4c4-10be3528251d" providerId="ADAL" clId="{CE5773AB-6BD1-4245-83BB-670BB8BB3FFC}" dt="2024-11-04T09:40:15.146" v="130" actId="20577"/>
        <pc:sldMkLst>
          <pc:docMk/>
          <pc:sldMk cId="0" sldId="258"/>
        </pc:sldMkLst>
        <pc:spChg chg="mod">
          <ac:chgData name="Simona Podobnikar" userId="aa0ae607-3992-4c20-a4c4-10be3528251d" providerId="ADAL" clId="{CE5773AB-6BD1-4245-83BB-670BB8BB3FFC}" dt="2024-11-04T09:40:15.146" v="130" actId="20577"/>
          <ac:spMkLst>
            <pc:docMk/>
            <pc:sldMk cId="0" sldId="258"/>
            <ac:spMk id="136" creationId="{00000000-0000-0000-0000-000000000000}"/>
          </ac:spMkLst>
        </pc:spChg>
      </pc:sldChg>
      <pc:sldChg chg="modSp mod">
        <pc:chgData name="Simona Podobnikar" userId="aa0ae607-3992-4c20-a4c4-10be3528251d" providerId="ADAL" clId="{CE5773AB-6BD1-4245-83BB-670BB8BB3FFC}" dt="2024-11-04T09:38:58.637" v="125" actId="20577"/>
        <pc:sldMkLst>
          <pc:docMk/>
          <pc:sldMk cId="0" sldId="259"/>
        </pc:sldMkLst>
        <pc:spChg chg="mod">
          <ac:chgData name="Simona Podobnikar" userId="aa0ae607-3992-4c20-a4c4-10be3528251d" providerId="ADAL" clId="{CE5773AB-6BD1-4245-83BB-670BB8BB3FFC}" dt="2024-11-04T09:21:47.290" v="63" actId="20577"/>
          <ac:spMkLst>
            <pc:docMk/>
            <pc:sldMk cId="0" sldId="259"/>
            <ac:spMk id="145" creationId="{00000000-0000-0000-0000-000000000000}"/>
          </ac:spMkLst>
        </pc:spChg>
        <pc:spChg chg="mod">
          <ac:chgData name="Simona Podobnikar" userId="aa0ae607-3992-4c20-a4c4-10be3528251d" providerId="ADAL" clId="{CE5773AB-6BD1-4245-83BB-670BB8BB3FFC}" dt="2024-11-04T09:38:58.637" v="125" actId="20577"/>
          <ac:spMkLst>
            <pc:docMk/>
            <pc:sldMk cId="0" sldId="259"/>
            <ac:spMk id="150" creationId="{00000000-0000-0000-0000-000000000000}"/>
          </ac:spMkLst>
        </pc:spChg>
      </pc:sldChg>
      <pc:sldChg chg="del">
        <pc:chgData name="Simona Podobnikar" userId="aa0ae607-3992-4c20-a4c4-10be3528251d" providerId="ADAL" clId="{CE5773AB-6BD1-4245-83BB-670BB8BB3FFC}" dt="2024-11-04T09:39:11.964" v="126" actId="2696"/>
        <pc:sldMkLst>
          <pc:docMk/>
          <pc:sldMk cId="0" sldId="260"/>
        </pc:sldMkLst>
      </pc:sldChg>
      <pc:sldChg chg="modSp mod">
        <pc:chgData name="Simona Podobnikar" userId="aa0ae607-3992-4c20-a4c4-10be3528251d" providerId="ADAL" clId="{CE5773AB-6BD1-4245-83BB-670BB8BB3FFC}" dt="2024-11-05T07:17:51.421" v="133" actId="20577"/>
        <pc:sldMkLst>
          <pc:docMk/>
          <pc:sldMk cId="0" sldId="261"/>
        </pc:sldMkLst>
        <pc:spChg chg="mod">
          <ac:chgData name="Simona Podobnikar" userId="aa0ae607-3992-4c20-a4c4-10be3528251d" providerId="ADAL" clId="{CE5773AB-6BD1-4245-83BB-670BB8BB3FFC}" dt="2024-11-04T09:23:15.664" v="69" actId="20577"/>
          <ac:spMkLst>
            <pc:docMk/>
            <pc:sldMk cId="0" sldId="261"/>
            <ac:spMk id="163" creationId="{00000000-0000-0000-0000-000000000000}"/>
          </ac:spMkLst>
        </pc:spChg>
        <pc:spChg chg="mod">
          <ac:chgData name="Simona Podobnikar" userId="aa0ae607-3992-4c20-a4c4-10be3528251d" providerId="ADAL" clId="{CE5773AB-6BD1-4245-83BB-670BB8BB3FFC}" dt="2024-11-05T07:17:51.421" v="133" actId="20577"/>
          <ac:spMkLst>
            <pc:docMk/>
            <pc:sldMk cId="0" sldId="261"/>
            <ac:spMk id="164" creationId="{00000000-0000-0000-0000-000000000000}"/>
          </ac:spMkLst>
        </pc:spChg>
        <pc:spChg chg="mod">
          <ac:chgData name="Simona Podobnikar" userId="aa0ae607-3992-4c20-a4c4-10be3528251d" providerId="ADAL" clId="{CE5773AB-6BD1-4245-83BB-670BB8BB3FFC}" dt="2024-11-04T09:23:44.337" v="75" actId="1076"/>
          <ac:spMkLst>
            <pc:docMk/>
            <pc:sldMk cId="0" sldId="261"/>
            <ac:spMk id="166" creationId="{00000000-0000-0000-0000-000000000000}"/>
          </ac:spMkLst>
        </pc:spChg>
      </pc:sldChg>
      <pc:sldChg chg="modSp mod">
        <pc:chgData name="Simona Podobnikar" userId="aa0ae607-3992-4c20-a4c4-10be3528251d" providerId="ADAL" clId="{CE5773AB-6BD1-4245-83BB-670BB8BB3FFC}" dt="2024-11-05T07:18:07.424" v="135" actId="122"/>
        <pc:sldMkLst>
          <pc:docMk/>
          <pc:sldMk cId="0" sldId="262"/>
        </pc:sldMkLst>
        <pc:spChg chg="mod">
          <ac:chgData name="Simona Podobnikar" userId="aa0ae607-3992-4c20-a4c4-10be3528251d" providerId="ADAL" clId="{CE5773AB-6BD1-4245-83BB-670BB8BB3FFC}" dt="2024-11-04T09:32:40.295" v="100" actId="113"/>
          <ac:spMkLst>
            <pc:docMk/>
            <pc:sldMk cId="0" sldId="262"/>
            <ac:spMk id="171" creationId="{00000000-0000-0000-0000-000000000000}"/>
          </ac:spMkLst>
        </pc:spChg>
        <pc:spChg chg="mod">
          <ac:chgData name="Simona Podobnikar" userId="aa0ae607-3992-4c20-a4c4-10be3528251d" providerId="ADAL" clId="{CE5773AB-6BD1-4245-83BB-670BB8BB3FFC}" dt="2024-11-05T07:18:07.424" v="135" actId="122"/>
          <ac:spMkLst>
            <pc:docMk/>
            <pc:sldMk cId="0" sldId="262"/>
            <ac:spMk id="17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4475" y="745800"/>
            <a:ext cx="4537275" cy="3729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550" y="4723425"/>
            <a:ext cx="5444475" cy="44748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2: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6: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subTitle" idx="1"/>
          </p:nvPr>
        </p:nvSpPr>
        <p:spPr>
          <a:xfrm>
            <a:off x="457200" y="1981080"/>
            <a:ext cx="8229240" cy="41144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1"/>
          <p:cNvSpPr txBox="1">
            <a:spLocks noGrp="1"/>
          </p:cNvSpPr>
          <p:nvPr>
            <p:ph type="body" idx="1"/>
          </p:nvPr>
        </p:nvSpPr>
        <p:spPr>
          <a:xfrm>
            <a:off x="457200" y="19810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0" name="Google Shape;50;p21"/>
          <p:cNvSpPr txBox="1">
            <a:spLocks noGrp="1"/>
          </p:cNvSpPr>
          <p:nvPr>
            <p:ph type="body" idx="2"/>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2"/>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4" name="Google Shape;54;p22"/>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5" name="Google Shape;55;p22"/>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6" name="Google Shape;56;p22"/>
          <p:cNvSpPr txBox="1">
            <a:spLocks noGrp="1"/>
          </p:cNvSpPr>
          <p:nvPr>
            <p:ph type="body" idx="4"/>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3"/>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0" name="Google Shape;60;p23"/>
          <p:cNvSpPr txBox="1">
            <a:spLocks noGrp="1"/>
          </p:cNvSpPr>
          <p:nvPr>
            <p:ph type="body" idx="2"/>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pic>
        <p:nvPicPr>
          <p:cNvPr id="61" name="Google Shape;61;p23"/>
          <p:cNvPicPr preferRelativeResize="0"/>
          <p:nvPr/>
        </p:nvPicPr>
        <p:blipFill rotWithShape="1">
          <a:blip r:embed="rId2">
            <a:alphaModFix/>
          </a:blip>
          <a:srcRect/>
          <a:stretch/>
        </p:blipFill>
        <p:spPr>
          <a:xfrm>
            <a:off x="1993320" y="1980720"/>
            <a:ext cx="5156640" cy="4114440"/>
          </a:xfrm>
          <a:prstGeom prst="rect">
            <a:avLst/>
          </a:prstGeom>
          <a:noFill/>
          <a:ln>
            <a:noFill/>
          </a:ln>
        </p:spPr>
      </p:pic>
      <p:pic>
        <p:nvPicPr>
          <p:cNvPr id="62" name="Google Shape;62;p23"/>
          <p:cNvPicPr preferRelativeResize="0"/>
          <p:nvPr/>
        </p:nvPicPr>
        <p:blipFill rotWithShape="1">
          <a:blip r:embed="rId2">
            <a:alphaModFix/>
          </a:blip>
          <a:srcRect/>
          <a:stretch/>
        </p:blipFill>
        <p:spPr>
          <a:xfrm>
            <a:off x="1993320" y="1980720"/>
            <a:ext cx="5156640" cy="41144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0" name="Google Shape;80;p25"/>
          <p:cNvSpPr txBox="1">
            <a:spLocks noGrp="1"/>
          </p:cNvSpPr>
          <p:nvPr>
            <p:ph type="body" idx="2"/>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3"/>
        <p:cNvGrpSpPr/>
        <p:nvPr/>
      </p:nvGrpSpPr>
      <p:grpSpPr>
        <a:xfrm>
          <a:off x="0" y="0"/>
          <a:ext cx="0" cy="0"/>
          <a:chOff x="0" y="0"/>
          <a:chExt cx="0" cy="0"/>
        </a:xfrm>
      </p:grpSpPr>
      <p:sp>
        <p:nvSpPr>
          <p:cNvPr id="84" name="Google Shape;84;p27"/>
          <p:cNvSpPr txBox="1">
            <a:spLocks noGrp="1"/>
          </p:cNvSpPr>
          <p:nvPr>
            <p:ph type="subTitle" idx="1"/>
          </p:nvPr>
        </p:nvSpPr>
        <p:spPr>
          <a:xfrm>
            <a:off x="457200" y="609480"/>
            <a:ext cx="8229240" cy="529776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8"/>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8" name="Google Shape;88;p28"/>
          <p:cNvSpPr txBox="1">
            <a:spLocks noGrp="1"/>
          </p:cNvSpPr>
          <p:nvPr>
            <p:ph type="body" idx="2"/>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9" name="Google Shape;89;p28"/>
          <p:cNvSpPr txBox="1">
            <a:spLocks noGrp="1"/>
          </p:cNvSpPr>
          <p:nvPr>
            <p:ph type="body" idx="3"/>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9"/>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3" name="Google Shape;93;p29"/>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4" name="Google Shape;94;p29"/>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5"/>
        <p:cNvGrpSpPr/>
        <p:nvPr/>
      </p:nvGrpSpPr>
      <p:grpSpPr>
        <a:xfrm>
          <a:off x="0" y="0"/>
          <a:ext cx="0" cy="0"/>
          <a:chOff x="0" y="0"/>
          <a:chExt cx="0" cy="0"/>
        </a:xfrm>
      </p:grpSpPr>
      <p:sp>
        <p:nvSpPr>
          <p:cNvPr id="96" name="Google Shape;96;p30"/>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0"/>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8" name="Google Shape;98;p30"/>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9" name="Google Shape;99;p30"/>
          <p:cNvSpPr txBox="1">
            <a:spLocks noGrp="1"/>
          </p:cNvSpPr>
          <p:nvPr>
            <p:ph type="body" idx="3"/>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0"/>
        <p:cNvGrpSpPr/>
        <p:nvPr/>
      </p:nvGrpSpPr>
      <p:grpSpPr>
        <a:xfrm>
          <a:off x="0" y="0"/>
          <a:ext cx="0" cy="0"/>
          <a:chOff x="0" y="0"/>
          <a:chExt cx="0" cy="0"/>
        </a:xfrm>
      </p:grpSpPr>
      <p:sp>
        <p:nvSpPr>
          <p:cNvPr id="101" name="Google Shape;101;p31"/>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1"/>
          <p:cNvSpPr txBox="1">
            <a:spLocks noGrp="1"/>
          </p:cNvSpPr>
          <p:nvPr>
            <p:ph type="body" idx="1"/>
          </p:nvPr>
        </p:nvSpPr>
        <p:spPr>
          <a:xfrm>
            <a:off x="457200" y="19810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3" name="Google Shape;103;p31"/>
          <p:cNvSpPr txBox="1">
            <a:spLocks noGrp="1"/>
          </p:cNvSpPr>
          <p:nvPr>
            <p:ph type="body" idx="2"/>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4"/>
        <p:cNvGrpSpPr/>
        <p:nvPr/>
      </p:nvGrpSpPr>
      <p:grpSpPr>
        <a:xfrm>
          <a:off x="0" y="0"/>
          <a:ext cx="0" cy="0"/>
          <a:chOff x="0" y="0"/>
          <a:chExt cx="0" cy="0"/>
        </a:xfrm>
      </p:grpSpPr>
      <p:sp>
        <p:nvSpPr>
          <p:cNvPr id="105" name="Google Shape;105;p32"/>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2"/>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7" name="Google Shape;107;p32"/>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8" name="Google Shape;108;p32"/>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9" name="Google Shape;109;p32"/>
          <p:cNvSpPr txBox="1">
            <a:spLocks noGrp="1"/>
          </p:cNvSpPr>
          <p:nvPr>
            <p:ph type="body" idx="4"/>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33"/>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33"/>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13" name="Google Shape;113;p33"/>
          <p:cNvSpPr txBox="1">
            <a:spLocks noGrp="1"/>
          </p:cNvSpPr>
          <p:nvPr>
            <p:ph type="body" idx="2"/>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pic>
        <p:nvPicPr>
          <p:cNvPr id="114" name="Google Shape;114;p33"/>
          <p:cNvPicPr preferRelativeResize="0"/>
          <p:nvPr/>
        </p:nvPicPr>
        <p:blipFill rotWithShape="1">
          <a:blip r:embed="rId2">
            <a:alphaModFix/>
          </a:blip>
          <a:srcRect/>
          <a:stretch/>
        </p:blipFill>
        <p:spPr>
          <a:xfrm>
            <a:off x="1993320" y="1980720"/>
            <a:ext cx="5156640" cy="4114440"/>
          </a:xfrm>
          <a:prstGeom prst="rect">
            <a:avLst/>
          </a:prstGeom>
          <a:noFill/>
          <a:ln>
            <a:noFill/>
          </a:ln>
        </p:spPr>
      </p:pic>
      <p:pic>
        <p:nvPicPr>
          <p:cNvPr id="115" name="Google Shape;115;p33"/>
          <p:cNvPicPr preferRelativeResize="0"/>
          <p:nvPr/>
        </p:nvPicPr>
        <p:blipFill rotWithShape="1">
          <a:blip r:embed="rId2">
            <a:alphaModFix/>
          </a:blip>
          <a:srcRect/>
          <a:stretch/>
        </p:blipFill>
        <p:spPr>
          <a:xfrm>
            <a:off x="1993320" y="1980720"/>
            <a:ext cx="5156640" cy="411444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27" name="Google Shape;27;p15"/>
          <p:cNvSpPr txBox="1">
            <a:spLocks noGrp="1"/>
          </p:cNvSpPr>
          <p:nvPr>
            <p:ph type="body" idx="2"/>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6"/>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0"/>
        <p:cNvGrpSpPr/>
        <p:nvPr/>
      </p:nvGrpSpPr>
      <p:grpSpPr>
        <a:xfrm>
          <a:off x="0" y="0"/>
          <a:ext cx="0" cy="0"/>
          <a:chOff x="0" y="0"/>
          <a:chExt cx="0" cy="0"/>
        </a:xfrm>
      </p:grpSpPr>
      <p:sp>
        <p:nvSpPr>
          <p:cNvPr id="31" name="Google Shape;31;p17"/>
          <p:cNvSpPr txBox="1">
            <a:spLocks noGrp="1"/>
          </p:cNvSpPr>
          <p:nvPr>
            <p:ph type="subTitle" idx="1"/>
          </p:nvPr>
        </p:nvSpPr>
        <p:spPr>
          <a:xfrm>
            <a:off x="457200" y="609480"/>
            <a:ext cx="8229240" cy="529776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8"/>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5" name="Google Shape;35;p18"/>
          <p:cNvSpPr txBox="1">
            <a:spLocks noGrp="1"/>
          </p:cNvSpPr>
          <p:nvPr>
            <p:ph type="body" idx="2"/>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6" name="Google Shape;36;p18"/>
          <p:cNvSpPr txBox="1">
            <a:spLocks noGrp="1"/>
          </p:cNvSpPr>
          <p:nvPr>
            <p:ph type="body" idx="3"/>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0" name="Google Shape;40;p19"/>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1" name="Google Shape;41;p19"/>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2"/>
        <p:cNvGrpSpPr/>
        <p:nvPr/>
      </p:nvGrpSpPr>
      <p:grpSpPr>
        <a:xfrm>
          <a:off x="0" y="0"/>
          <a:ext cx="0" cy="0"/>
          <a:chOff x="0" y="0"/>
          <a:chExt cx="0" cy="0"/>
        </a:xfrm>
      </p:grpSpPr>
      <p:sp>
        <p:nvSpPr>
          <p:cNvPr id="43" name="Google Shape;43;p20"/>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0"/>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5" name="Google Shape;45;p20"/>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6" name="Google Shape;46;p20"/>
          <p:cNvSpPr txBox="1">
            <a:spLocks noGrp="1"/>
          </p:cNvSpPr>
          <p:nvPr>
            <p:ph type="body" idx="3"/>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8"/>
          <p:cNvPicPr preferRelativeResize="0"/>
          <p:nvPr/>
        </p:nvPicPr>
        <p:blipFill rotWithShape="1">
          <a:blip r:embed="rId14">
            <a:alphaModFix/>
          </a:blip>
          <a:srcRect/>
          <a:stretch/>
        </p:blipFill>
        <p:spPr>
          <a:xfrm>
            <a:off x="0" y="0"/>
            <a:ext cx="9143640" cy="6859080"/>
          </a:xfrm>
          <a:prstGeom prst="rect">
            <a:avLst/>
          </a:prstGeom>
          <a:noFill/>
          <a:ln>
            <a:noFill/>
          </a:ln>
        </p:spPr>
      </p:pic>
      <p:cxnSp>
        <p:nvCxnSpPr>
          <p:cNvPr id="7" name="Google Shape;7;p8"/>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cxnSp>
        <p:nvCxnSpPr>
          <p:cNvPr id="8" name="Google Shape;8;p8"/>
          <p:cNvCxnSpPr/>
          <p:nvPr/>
        </p:nvCxnSpPr>
        <p:spPr>
          <a:xfrm>
            <a:off x="457200" y="1904760"/>
            <a:ext cx="8207280" cy="0"/>
          </a:xfrm>
          <a:prstGeom prst="straightConnector1">
            <a:avLst/>
          </a:prstGeom>
          <a:noFill/>
          <a:ln w="12600" cap="flat" cmpd="sng">
            <a:solidFill>
              <a:schemeClr val="lt2"/>
            </a:solidFill>
            <a:prstDash val="solid"/>
            <a:round/>
            <a:headEnd type="none" w="sm" len="sm"/>
            <a:tailEnd type="none" w="sm" len="sm"/>
          </a:ln>
        </p:spPr>
      </p:cxnSp>
      <p:pic>
        <p:nvPicPr>
          <p:cNvPr id="9" name="Google Shape;9;p8"/>
          <p:cNvPicPr preferRelativeResize="0"/>
          <p:nvPr/>
        </p:nvPicPr>
        <p:blipFill rotWithShape="1">
          <a:blip r:embed="rId14">
            <a:alphaModFix/>
          </a:blip>
          <a:srcRect/>
          <a:stretch/>
        </p:blipFill>
        <p:spPr>
          <a:xfrm>
            <a:off x="0" y="0"/>
            <a:ext cx="9143640" cy="6859080"/>
          </a:xfrm>
          <a:prstGeom prst="rect">
            <a:avLst/>
          </a:prstGeom>
          <a:noFill/>
          <a:ln>
            <a:noFill/>
          </a:ln>
        </p:spPr>
      </p:pic>
      <p:sp>
        <p:nvSpPr>
          <p:cNvPr id="10" name="Google Shape;10;p8"/>
          <p:cNvSpPr/>
          <p:nvPr/>
        </p:nvSpPr>
        <p:spPr>
          <a:xfrm>
            <a:off x="457200" y="380880"/>
            <a:ext cx="8206920" cy="36000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8"/>
          <p:cNvPicPr preferRelativeResize="0"/>
          <p:nvPr/>
        </p:nvPicPr>
        <p:blipFill rotWithShape="1">
          <a:blip r:embed="rId15">
            <a:alphaModFix/>
          </a:blip>
          <a:srcRect/>
          <a:stretch/>
        </p:blipFill>
        <p:spPr>
          <a:xfrm>
            <a:off x="7467480" y="2438280"/>
            <a:ext cx="823680" cy="1292040"/>
          </a:xfrm>
          <a:prstGeom prst="rect">
            <a:avLst/>
          </a:prstGeom>
          <a:noFill/>
          <a:ln>
            <a:noFill/>
          </a:ln>
        </p:spPr>
      </p:pic>
      <p:pic>
        <p:nvPicPr>
          <p:cNvPr id="12" name="Google Shape;12;p8"/>
          <p:cNvPicPr preferRelativeResize="0"/>
          <p:nvPr/>
        </p:nvPicPr>
        <p:blipFill rotWithShape="1">
          <a:blip r:embed="rId16">
            <a:alphaModFix/>
          </a:blip>
          <a:srcRect/>
          <a:stretch/>
        </p:blipFill>
        <p:spPr>
          <a:xfrm>
            <a:off x="838080" y="2743200"/>
            <a:ext cx="2160360" cy="925200"/>
          </a:xfrm>
          <a:prstGeom prst="rect">
            <a:avLst/>
          </a:prstGeom>
          <a:noFill/>
          <a:ln>
            <a:noFill/>
          </a:ln>
        </p:spPr>
      </p:pic>
      <p:sp>
        <p:nvSpPr>
          <p:cNvPr id="13" name="Google Shape;13;p8"/>
          <p:cNvSpPr txBox="1">
            <a:spLocks noGrp="1"/>
          </p:cNvSpPr>
          <p:nvPr>
            <p:ph type="title"/>
          </p:nvPr>
        </p:nvSpPr>
        <p:spPr>
          <a:xfrm>
            <a:off x="762120" y="609480"/>
            <a:ext cx="7695720" cy="990360"/>
          </a:xfrm>
          <a:prstGeom prst="rect">
            <a:avLst/>
          </a:prstGeom>
          <a:noFill/>
          <a:ln>
            <a:noFill/>
          </a:ln>
        </p:spPr>
        <p:txBody>
          <a:bodyPr spcFirstLastPara="1" wrap="square" lIns="0" tIns="45700" rIns="91425" bIns="4570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8"/>
          <p:cNvSpPr txBox="1">
            <a:spLocks noGrp="1"/>
          </p:cNvSpPr>
          <p:nvPr>
            <p:ph type="sldNum" idx="12"/>
          </p:nvPr>
        </p:nvSpPr>
        <p:spPr>
          <a:xfrm>
            <a:off x="6553080" y="6248520"/>
            <a:ext cx="2133360" cy="456840"/>
          </a:xfrm>
          <a:prstGeom prst="rect">
            <a:avLst/>
          </a:prstGeom>
          <a:noFill/>
          <a:ln>
            <a:noFill/>
          </a:ln>
        </p:spPr>
        <p:txBody>
          <a:bodyPr spcFirstLastPara="1" wrap="square" lIns="91425" tIns="45700" rIns="0" bIns="45700" anchor="t" anchorCtr="0">
            <a:noAutofit/>
          </a:bodyPr>
          <a:lstStyle>
            <a:lvl1pPr marL="0" marR="0" lvl="0"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1pPr>
            <a:lvl2pPr marL="0" marR="0" lvl="1"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2pPr>
            <a:lvl3pPr marL="0" marR="0" lvl="2"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3pPr>
            <a:lvl4pPr marL="0" marR="0" lvl="3"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4pPr>
            <a:lvl5pPr marL="0" marR="0" lvl="4"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5pPr>
            <a:lvl6pPr marL="0" marR="0" lvl="5"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6pPr>
            <a:lvl7pPr marL="0" marR="0" lvl="6"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7pPr>
            <a:lvl8pPr marL="0" marR="0" lvl="7"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8pPr>
            <a:lvl9pPr marL="0" marR="0" lvl="8"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sl-SI"/>
              <a:t>‹#›</a:t>
            </a:fld>
            <a:endParaRPr sz="1800" b="0">
              <a:solidFill>
                <a:schemeClr val="dk1"/>
              </a:solidFill>
              <a:latin typeface="Arial"/>
              <a:ea typeface="Arial"/>
              <a:cs typeface="Arial"/>
              <a:sym typeface="Arial"/>
            </a:endParaRPr>
          </a:p>
        </p:txBody>
      </p:sp>
      <p:cxnSp>
        <p:nvCxnSpPr>
          <p:cNvPr id="15" name="Google Shape;15;p8"/>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sp>
        <p:nvSpPr>
          <p:cNvPr id="16" name="Google Shape;16;p8"/>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pic>
        <p:nvPicPr>
          <p:cNvPr id="64" name="Google Shape;64;p10"/>
          <p:cNvPicPr preferRelativeResize="0"/>
          <p:nvPr/>
        </p:nvPicPr>
        <p:blipFill rotWithShape="1">
          <a:blip r:embed="rId13">
            <a:alphaModFix/>
          </a:blip>
          <a:srcRect/>
          <a:stretch/>
        </p:blipFill>
        <p:spPr>
          <a:xfrm>
            <a:off x="0" y="0"/>
            <a:ext cx="9143640" cy="6859080"/>
          </a:xfrm>
          <a:prstGeom prst="rect">
            <a:avLst/>
          </a:prstGeom>
          <a:noFill/>
          <a:ln>
            <a:noFill/>
          </a:ln>
        </p:spPr>
      </p:pic>
      <p:cxnSp>
        <p:nvCxnSpPr>
          <p:cNvPr id="65" name="Google Shape;65;p10"/>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cxnSp>
        <p:nvCxnSpPr>
          <p:cNvPr id="66" name="Google Shape;66;p10"/>
          <p:cNvCxnSpPr/>
          <p:nvPr/>
        </p:nvCxnSpPr>
        <p:spPr>
          <a:xfrm>
            <a:off x="457200" y="1904760"/>
            <a:ext cx="8207280" cy="0"/>
          </a:xfrm>
          <a:prstGeom prst="straightConnector1">
            <a:avLst/>
          </a:prstGeom>
          <a:noFill/>
          <a:ln w="12600" cap="flat" cmpd="sng">
            <a:solidFill>
              <a:schemeClr val="lt2"/>
            </a:solidFill>
            <a:prstDash val="solid"/>
            <a:round/>
            <a:headEnd type="none" w="sm" len="sm"/>
            <a:tailEnd type="none" w="sm" len="sm"/>
          </a:ln>
        </p:spPr>
      </p:cxnSp>
      <p:sp>
        <p:nvSpPr>
          <p:cNvPr id="67" name="Google Shape;67;p10"/>
          <p:cNvSpPr txBox="1">
            <a:spLocks noGrp="1"/>
          </p:cNvSpPr>
          <p:nvPr>
            <p:ph type="title"/>
          </p:nvPr>
        </p:nvSpPr>
        <p:spPr>
          <a:xfrm>
            <a:off x="457200" y="609480"/>
            <a:ext cx="8229240" cy="1142640"/>
          </a:xfrm>
          <a:prstGeom prst="rect">
            <a:avLst/>
          </a:prstGeom>
          <a:noFill/>
          <a:ln>
            <a:noFill/>
          </a:ln>
        </p:spPr>
        <p:txBody>
          <a:bodyPr spcFirstLastPara="1" wrap="square" lIns="0" tIns="45700" rIns="91425" bIns="4570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txBox="1">
            <a:spLocks noGrp="1"/>
          </p:cNvSpPr>
          <p:nvPr>
            <p:ph type="body" idx="1"/>
          </p:nvPr>
        </p:nvSpPr>
        <p:spPr>
          <a:xfrm>
            <a:off x="457200" y="1981080"/>
            <a:ext cx="8229240" cy="4114440"/>
          </a:xfrm>
          <a:prstGeom prst="rect">
            <a:avLst/>
          </a:prstGeom>
          <a:noFill/>
          <a:ln>
            <a:noFill/>
          </a:ln>
        </p:spPr>
        <p:txBody>
          <a:bodyPr spcFirstLastPara="1" wrap="square" lIns="0" tIns="45700" rIns="91425" bIns="4570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69" name="Google Shape;69;p10"/>
          <p:cNvSpPr txBox="1">
            <a:spLocks noGrp="1"/>
          </p:cNvSpPr>
          <p:nvPr>
            <p:ph type="sldNum" idx="12"/>
          </p:nvPr>
        </p:nvSpPr>
        <p:spPr>
          <a:xfrm>
            <a:off x="6553080" y="6248520"/>
            <a:ext cx="2133360" cy="456840"/>
          </a:xfrm>
          <a:prstGeom prst="rect">
            <a:avLst/>
          </a:prstGeom>
          <a:noFill/>
          <a:ln>
            <a:noFill/>
          </a:ln>
        </p:spPr>
        <p:txBody>
          <a:bodyPr spcFirstLastPara="1" wrap="square" lIns="91425" tIns="45700" rIns="0" bIns="45700" anchor="t" anchorCtr="0">
            <a:noAutofit/>
          </a:bodyPr>
          <a:lstStyle>
            <a:lvl1pPr marL="0" marR="0" lvl="0" indent="0" algn="l" rtl="0">
              <a:lnSpc>
                <a:spcPct val="100000"/>
              </a:lnSpc>
              <a:spcBef>
                <a:spcPts val="0"/>
              </a:spcBef>
              <a:buNone/>
              <a:defRPr sz="1200" b="1" strike="noStrike">
                <a:solidFill>
                  <a:srgbClr val="000000"/>
                </a:solidFill>
                <a:latin typeface="Arial Narrow"/>
                <a:ea typeface="Arial Narrow"/>
                <a:cs typeface="Arial Narrow"/>
                <a:sym typeface="Arial Narrow"/>
              </a:defRPr>
            </a:lvl1pPr>
            <a:lvl2pPr marL="0" marR="0" lvl="1" indent="0" algn="l" rtl="0">
              <a:lnSpc>
                <a:spcPct val="100000"/>
              </a:lnSpc>
              <a:spcBef>
                <a:spcPts val="0"/>
              </a:spcBef>
              <a:buNone/>
              <a:defRPr sz="1200" b="1" strike="noStrike">
                <a:solidFill>
                  <a:srgbClr val="000000"/>
                </a:solidFill>
                <a:latin typeface="Arial Narrow"/>
                <a:ea typeface="Arial Narrow"/>
                <a:cs typeface="Arial Narrow"/>
                <a:sym typeface="Arial Narrow"/>
              </a:defRPr>
            </a:lvl2pPr>
            <a:lvl3pPr marL="0" marR="0" lvl="2" indent="0" algn="l" rtl="0">
              <a:lnSpc>
                <a:spcPct val="100000"/>
              </a:lnSpc>
              <a:spcBef>
                <a:spcPts val="0"/>
              </a:spcBef>
              <a:buNone/>
              <a:defRPr sz="1200" b="1" strike="noStrike">
                <a:solidFill>
                  <a:srgbClr val="000000"/>
                </a:solidFill>
                <a:latin typeface="Arial Narrow"/>
                <a:ea typeface="Arial Narrow"/>
                <a:cs typeface="Arial Narrow"/>
                <a:sym typeface="Arial Narrow"/>
              </a:defRPr>
            </a:lvl3pPr>
            <a:lvl4pPr marL="0" marR="0" lvl="3" indent="0" algn="l" rtl="0">
              <a:lnSpc>
                <a:spcPct val="100000"/>
              </a:lnSpc>
              <a:spcBef>
                <a:spcPts val="0"/>
              </a:spcBef>
              <a:buNone/>
              <a:defRPr sz="1200" b="1" strike="noStrike">
                <a:solidFill>
                  <a:srgbClr val="000000"/>
                </a:solidFill>
                <a:latin typeface="Arial Narrow"/>
                <a:ea typeface="Arial Narrow"/>
                <a:cs typeface="Arial Narrow"/>
                <a:sym typeface="Arial Narrow"/>
              </a:defRPr>
            </a:lvl4pPr>
            <a:lvl5pPr marL="0" marR="0" lvl="4" indent="0" algn="l" rtl="0">
              <a:lnSpc>
                <a:spcPct val="100000"/>
              </a:lnSpc>
              <a:spcBef>
                <a:spcPts val="0"/>
              </a:spcBef>
              <a:buNone/>
              <a:defRPr sz="1200" b="1" strike="noStrike">
                <a:solidFill>
                  <a:srgbClr val="000000"/>
                </a:solidFill>
                <a:latin typeface="Arial Narrow"/>
                <a:ea typeface="Arial Narrow"/>
                <a:cs typeface="Arial Narrow"/>
                <a:sym typeface="Arial Narrow"/>
              </a:defRPr>
            </a:lvl5pPr>
            <a:lvl6pPr marL="0" marR="0" lvl="5" indent="0" algn="l" rtl="0">
              <a:lnSpc>
                <a:spcPct val="100000"/>
              </a:lnSpc>
              <a:spcBef>
                <a:spcPts val="0"/>
              </a:spcBef>
              <a:buNone/>
              <a:defRPr sz="1200" b="1" strike="noStrike">
                <a:solidFill>
                  <a:srgbClr val="000000"/>
                </a:solidFill>
                <a:latin typeface="Arial Narrow"/>
                <a:ea typeface="Arial Narrow"/>
                <a:cs typeface="Arial Narrow"/>
                <a:sym typeface="Arial Narrow"/>
              </a:defRPr>
            </a:lvl6pPr>
            <a:lvl7pPr marL="0" marR="0" lvl="6" indent="0" algn="l" rtl="0">
              <a:lnSpc>
                <a:spcPct val="100000"/>
              </a:lnSpc>
              <a:spcBef>
                <a:spcPts val="0"/>
              </a:spcBef>
              <a:buNone/>
              <a:defRPr sz="1200" b="1" strike="noStrike">
                <a:solidFill>
                  <a:srgbClr val="000000"/>
                </a:solidFill>
                <a:latin typeface="Arial Narrow"/>
                <a:ea typeface="Arial Narrow"/>
                <a:cs typeface="Arial Narrow"/>
                <a:sym typeface="Arial Narrow"/>
              </a:defRPr>
            </a:lvl7pPr>
            <a:lvl8pPr marL="0" marR="0" lvl="7" indent="0" algn="l" rtl="0">
              <a:lnSpc>
                <a:spcPct val="100000"/>
              </a:lnSpc>
              <a:spcBef>
                <a:spcPts val="0"/>
              </a:spcBef>
              <a:buNone/>
              <a:defRPr sz="1200" b="1" strike="noStrike">
                <a:solidFill>
                  <a:srgbClr val="000000"/>
                </a:solidFill>
                <a:latin typeface="Arial Narrow"/>
                <a:ea typeface="Arial Narrow"/>
                <a:cs typeface="Arial Narrow"/>
                <a:sym typeface="Arial Narrow"/>
              </a:defRPr>
            </a:lvl8pPr>
            <a:lvl9pPr marL="0" marR="0" lvl="8" indent="0" algn="l" rtl="0">
              <a:lnSpc>
                <a:spcPct val="100000"/>
              </a:lnSpc>
              <a:spcBef>
                <a:spcPts val="0"/>
              </a:spcBef>
              <a:buNone/>
              <a:defRPr sz="1200" b="1" strike="noStrike">
                <a:solidFill>
                  <a:srgbClr val="000000"/>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sl-SI"/>
              <a:t>‹#›</a:t>
            </a:fld>
            <a:endParaRPr sz="1800" b="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p:nvPr/>
        </p:nvSpPr>
        <p:spPr>
          <a:xfrm>
            <a:off x="762120" y="609480"/>
            <a:ext cx="7695720" cy="99036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None/>
            </a:pPr>
            <a:r>
              <a:rPr lang="sl-SI" sz="1800" b="0" i="0" u="none" strike="noStrike" cap="none" dirty="0">
                <a:solidFill>
                  <a:schemeClr val="dk1"/>
                </a:solidFill>
                <a:latin typeface="Oswald"/>
                <a:ea typeface="Oswald"/>
                <a:cs typeface="Oswald"/>
                <a:sym typeface="Oswald"/>
              </a:rPr>
              <a:t>PIŠEM ZA PRAVICE 2024</a:t>
            </a:r>
            <a:endParaRPr sz="1800" b="0" i="0" u="none" strike="noStrike" cap="none" dirty="0">
              <a:solidFill>
                <a:schemeClr val="dk1"/>
              </a:solidFill>
              <a:latin typeface="Oswald"/>
              <a:ea typeface="Oswald"/>
              <a:cs typeface="Oswald"/>
              <a:sym typeface="Oswald"/>
            </a:endParaRPr>
          </a:p>
        </p:txBody>
      </p:sp>
      <p:sp>
        <p:nvSpPr>
          <p:cNvPr id="121" name="Google Shape;121;p1"/>
          <p:cNvSpPr txBox="1"/>
          <p:nvPr/>
        </p:nvSpPr>
        <p:spPr>
          <a:xfrm>
            <a:off x="582063" y="4672440"/>
            <a:ext cx="6933960" cy="137124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sl-SI" sz="2000" b="1" dirty="0" err="1">
                <a:solidFill>
                  <a:schemeClr val="dk1"/>
                </a:solidFill>
                <a:latin typeface="Arial"/>
                <a:ea typeface="Arial"/>
                <a:cs typeface="Arial"/>
                <a:sym typeface="Arial"/>
              </a:rPr>
              <a:t>Neth</a:t>
            </a:r>
            <a:r>
              <a:rPr lang="sl-SI" sz="2000" b="1" dirty="0">
                <a:solidFill>
                  <a:schemeClr val="dk1"/>
                </a:solidFill>
                <a:latin typeface="Arial"/>
                <a:ea typeface="Arial"/>
                <a:cs typeface="Arial"/>
                <a:sym typeface="Arial"/>
              </a:rPr>
              <a:t> </a:t>
            </a:r>
            <a:r>
              <a:rPr lang="sl-SI" sz="2000" b="1" dirty="0" err="1">
                <a:solidFill>
                  <a:schemeClr val="dk1"/>
                </a:solidFill>
                <a:latin typeface="Arial"/>
                <a:ea typeface="Arial"/>
                <a:cs typeface="Arial"/>
                <a:sym typeface="Arial"/>
              </a:rPr>
              <a:t>Nahara</a:t>
            </a:r>
            <a:r>
              <a:rPr lang="sl-SI" sz="2000" b="1" dirty="0">
                <a:solidFill>
                  <a:schemeClr val="dk1"/>
                </a:solidFill>
                <a:latin typeface="Arial"/>
                <a:ea typeface="Arial"/>
                <a:cs typeface="Arial"/>
                <a:sym typeface="Arial"/>
              </a:rPr>
              <a:t>  - Angola</a:t>
            </a:r>
            <a:endParaRPr sz="2000" b="1" dirty="0">
              <a:solidFill>
                <a:schemeClr val="dk1"/>
              </a:solidFill>
              <a:latin typeface="Arial"/>
              <a:ea typeface="Arial"/>
              <a:cs typeface="Arial"/>
              <a:sym typeface="Arial"/>
            </a:endParaRPr>
          </a:p>
        </p:txBody>
      </p:sp>
      <p:sp>
        <p:nvSpPr>
          <p:cNvPr id="122" name="Google Shape;122;p1"/>
          <p:cNvSpPr/>
          <p:nvPr/>
        </p:nvSpPr>
        <p:spPr>
          <a:xfrm>
            <a:off x="8472600" y="6043680"/>
            <a:ext cx="183960" cy="456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
          <p:cNvSpPr txBox="1"/>
          <p:nvPr/>
        </p:nvSpPr>
        <p:spPr>
          <a:xfrm>
            <a:off x="341840" y="770180"/>
            <a:ext cx="8344600" cy="981940"/>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800" b="1" dirty="0">
              <a:solidFill>
                <a:schemeClr val="dk1"/>
              </a:solidFill>
              <a:latin typeface="Oswald"/>
              <a:ea typeface="Oswald"/>
              <a:cs typeface="Oswald"/>
              <a:sym typeface="Oswald"/>
            </a:endParaRPr>
          </a:p>
        </p:txBody>
      </p:sp>
      <p:sp>
        <p:nvSpPr>
          <p:cNvPr id="129" name="Google Shape;129;p2"/>
          <p:cNvSpPr txBox="1"/>
          <p:nvPr/>
        </p:nvSpPr>
        <p:spPr>
          <a:xfrm>
            <a:off x="2224263" y="2744236"/>
            <a:ext cx="5853066" cy="3016611"/>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30" name="Google Shape;130;p2"/>
          <p:cNvPicPr preferRelativeResize="0"/>
          <p:nvPr/>
        </p:nvPicPr>
        <p:blipFill rotWithShape="1">
          <a:blip r:embed="rId3">
            <a:alphaModFix/>
          </a:blip>
          <a:srcRect/>
          <a:stretch/>
        </p:blipFill>
        <p:spPr>
          <a:xfrm>
            <a:off x="7524328" y="334673"/>
            <a:ext cx="1162112" cy="1495202"/>
          </a:xfrm>
          <a:prstGeom prst="rect">
            <a:avLst/>
          </a:prstGeom>
          <a:noFill/>
          <a:ln>
            <a:noFill/>
          </a:ln>
        </p:spPr>
      </p:pic>
      <p:pic>
        <p:nvPicPr>
          <p:cNvPr id="4" name="Slika 3" descr="Slika, ki vsebuje besede človeški obraz, oblačila, oseba, kodri&#10;&#10;Opis je samodejno ustvarjen">
            <a:extLst>
              <a:ext uri="{FF2B5EF4-FFF2-40B4-BE49-F238E27FC236}">
                <a16:creationId xmlns:a16="http://schemas.microsoft.com/office/drawing/2014/main" id="{7F6DEF34-4BCA-A078-4B80-E4743660AEB2}"/>
              </a:ext>
            </a:extLst>
          </p:cNvPr>
          <p:cNvPicPr>
            <a:picLocks noChangeAspect="1"/>
          </p:cNvPicPr>
          <p:nvPr/>
        </p:nvPicPr>
        <p:blipFill>
          <a:blip r:embed="rId4"/>
          <a:stretch>
            <a:fillRect/>
          </a:stretch>
        </p:blipFill>
        <p:spPr>
          <a:xfrm>
            <a:off x="2874888" y="1281851"/>
            <a:ext cx="3545576" cy="5014140"/>
          </a:xfrm>
          <a:prstGeom prst="rect">
            <a:avLst/>
          </a:prstGeom>
        </p:spPr>
      </p:pic>
      <p:sp>
        <p:nvSpPr>
          <p:cNvPr id="5" name="Google Shape;121;p1">
            <a:extLst>
              <a:ext uri="{FF2B5EF4-FFF2-40B4-BE49-F238E27FC236}">
                <a16:creationId xmlns:a16="http://schemas.microsoft.com/office/drawing/2014/main" id="{50593AEC-30D3-5F20-DB3A-D95C04B3B51D}"/>
              </a:ext>
            </a:extLst>
          </p:cNvPr>
          <p:cNvSpPr txBox="1"/>
          <p:nvPr/>
        </p:nvSpPr>
        <p:spPr>
          <a:xfrm>
            <a:off x="660721" y="770180"/>
            <a:ext cx="6933960" cy="137124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sl-SI" sz="1800" b="1" dirty="0" err="1">
                <a:solidFill>
                  <a:schemeClr val="dk1"/>
                </a:solidFill>
                <a:latin typeface="Arial"/>
                <a:ea typeface="Arial"/>
                <a:cs typeface="Arial"/>
                <a:sym typeface="Arial"/>
              </a:rPr>
              <a:t>Neth</a:t>
            </a:r>
            <a:r>
              <a:rPr lang="sl-SI" sz="1800" b="1" dirty="0">
                <a:solidFill>
                  <a:schemeClr val="dk1"/>
                </a:solidFill>
                <a:latin typeface="Arial"/>
                <a:ea typeface="Arial"/>
                <a:cs typeface="Arial"/>
                <a:sym typeface="Arial"/>
              </a:rPr>
              <a:t> </a:t>
            </a:r>
            <a:r>
              <a:rPr lang="sl-SI" sz="1800" b="1" dirty="0" err="1">
                <a:solidFill>
                  <a:schemeClr val="dk1"/>
                </a:solidFill>
                <a:latin typeface="Arial"/>
                <a:ea typeface="Arial"/>
                <a:cs typeface="Arial"/>
                <a:sym typeface="Arial"/>
              </a:rPr>
              <a:t>Nahara</a:t>
            </a:r>
            <a:r>
              <a:rPr lang="sl-SI" sz="1800" b="1" dirty="0">
                <a:solidFill>
                  <a:schemeClr val="dk1"/>
                </a:solidFill>
                <a:latin typeface="Arial"/>
                <a:ea typeface="Arial"/>
                <a:cs typeface="Arial"/>
                <a:sym typeface="Arial"/>
              </a:rPr>
              <a:t>  - Angola</a:t>
            </a:r>
            <a:endParaRPr sz="1800" b="1"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p:nvPr/>
        </p:nvSpPr>
        <p:spPr>
          <a:xfrm>
            <a:off x="326591" y="3563217"/>
            <a:ext cx="8229240" cy="4114440"/>
          </a:xfrm>
          <a:prstGeom prst="rect">
            <a:avLst/>
          </a:prstGeom>
          <a:noFill/>
          <a:ln>
            <a:noFill/>
          </a:ln>
        </p:spPr>
        <p:txBody>
          <a:bodyPr spcFirstLastPara="1" wrap="square" lIns="0" tIns="45700" rIns="91425" bIns="45700" anchor="t" anchorCtr="0">
            <a:noAutofit/>
          </a:bodyPr>
          <a:lstStyle/>
          <a:p>
            <a:pPr marL="285750" indent="-285750" fontAlgn="base">
              <a:buFont typeface="Arial" panose="020B0604020202020204" pitchFamily="34" charset="0"/>
              <a:buChar char="•"/>
            </a:pPr>
            <a:r>
              <a:rPr lang="sl-SI" dirty="0"/>
              <a:t>Ana da Silvo Miguel, 32-letna pevka in mama dveh majhnih otrok, je življenje v Angoli dojemala kot zelo slabo in težko. Kako lahko država, ki ima toliko potenciala, dopusti, da toliko njenih ljudi živi v revščini? Ker je imela dovolj pomanjkanja šol, zaposlitev in priložnosti, je Ana uporabila platformo </a:t>
            </a:r>
            <a:r>
              <a:rPr lang="sl-SI" dirty="0" err="1"/>
              <a:t>TikTok</a:t>
            </a:r>
            <a:r>
              <a:rPr lang="sl-SI" dirty="0"/>
              <a:t> in postala »</a:t>
            </a:r>
            <a:r>
              <a:rPr lang="sl-SI" dirty="0" err="1"/>
              <a:t>Neth</a:t>
            </a:r>
            <a:r>
              <a:rPr lang="sl-SI" dirty="0"/>
              <a:t> </a:t>
            </a:r>
            <a:r>
              <a:rPr lang="sl-SI" dirty="0" err="1"/>
              <a:t>Nahara</a:t>
            </a:r>
            <a:r>
              <a:rPr lang="sl-SI" dirty="0"/>
              <a:t>« – vplivnica in komentatorka. </a:t>
            </a:r>
          </a:p>
          <a:p>
            <a:pPr marL="285750" indent="-285750" fontAlgn="base">
              <a:buFont typeface="Arial" panose="020B0604020202020204" pitchFamily="34" charset="0"/>
              <a:buChar char="•"/>
            </a:pPr>
            <a:endParaRPr lang="sl-SI" dirty="0"/>
          </a:p>
          <a:p>
            <a:pPr marL="285750" indent="-285750" fontAlgn="base">
              <a:buFont typeface="Arial" panose="020B0604020202020204" pitchFamily="34" charset="0"/>
              <a:buChar char="•"/>
            </a:pPr>
            <a:r>
              <a:rPr lang="sl-SI" dirty="0"/>
              <a:t>Z ljudmi, ki so ji sledili, je </a:t>
            </a:r>
            <a:r>
              <a:rPr lang="sl-SI" dirty="0" err="1"/>
              <a:t>Neth</a:t>
            </a:r>
            <a:r>
              <a:rPr lang="sl-SI" dirty="0"/>
              <a:t> delila tako dobre kot slabe dogodke iz svojega življenja. Bila je klepetava in zabavna. Ni je bilo strah iskreno in odločno povedati svoje resnice. Ženske je vzpodbujala, naj se izobrazijo in postanejo neodvisne. Pogumno je delila informacijo o tem, da je okužena z virusom HIV. Delila je nasvete, kako ostati </a:t>
            </a:r>
            <a:r>
              <a:rPr lang="sl-SI" dirty="0" err="1"/>
              <a:t>zdrav_a</a:t>
            </a:r>
            <a:r>
              <a:rPr lang="sl-SI" dirty="0"/>
              <a:t>. </a:t>
            </a:r>
          </a:p>
          <a:p>
            <a:pPr marL="285750" indent="-285750" fontAlgn="base">
              <a:buFont typeface="Arial" panose="020B0604020202020204" pitchFamily="34" charset="0"/>
              <a:buChar char="•"/>
            </a:pPr>
            <a:endParaRPr lang="sl-SI" dirty="0"/>
          </a:p>
          <a:p>
            <a:pPr marL="285750" indent="-285750" fontAlgn="base">
              <a:buFont typeface="Arial" panose="020B0604020202020204" pitchFamily="34" charset="0"/>
              <a:buChar char="•"/>
            </a:pPr>
            <a:r>
              <a:rPr lang="sl-SI" dirty="0" err="1"/>
              <a:t>Neth</a:t>
            </a:r>
            <a:r>
              <a:rPr lang="sl-SI" dirty="0"/>
              <a:t> je 12. avgusta 2023 na svojem </a:t>
            </a:r>
            <a:r>
              <a:rPr lang="sl-SI" dirty="0" err="1"/>
              <a:t>TikTok</a:t>
            </a:r>
            <a:r>
              <a:rPr lang="sl-SI" dirty="0"/>
              <a:t> kanalu na videu v živo odkrito kritizirala predsednika </a:t>
            </a:r>
            <a:r>
              <a:rPr lang="sl-SI" dirty="0" err="1"/>
              <a:t>Joãa</a:t>
            </a:r>
            <a:r>
              <a:rPr lang="sl-SI" dirty="0"/>
              <a:t> </a:t>
            </a:r>
            <a:r>
              <a:rPr lang="sl-SI" dirty="0" err="1"/>
              <a:t>Lourença</a:t>
            </a:r>
            <a:r>
              <a:rPr lang="sl-SI" dirty="0"/>
              <a:t>. Že naslednji dan so jo aretirali na njenem domu v angolski prestolnici Luandi. Po hitrem postopku je bila obsojena na šest mesecev zaporne kazni. 27. septembra 2023 so kazen povišali na dve let</a:t>
            </a:r>
            <a:endParaRPr lang="en-SI" dirty="0">
              <a:effectLst/>
              <a:latin typeface="Oswald" pitchFamily="2" charset="77"/>
              <a:ea typeface="Times New Roman" panose="02020603050405020304" pitchFamily="18" charset="0"/>
            </a:endParaRPr>
          </a:p>
        </p:txBody>
      </p:sp>
      <p:pic>
        <p:nvPicPr>
          <p:cNvPr id="137" name="Google Shape;137;p3"/>
          <p:cNvPicPr preferRelativeResize="0"/>
          <p:nvPr/>
        </p:nvPicPr>
        <p:blipFill rotWithShape="1">
          <a:blip r:embed="rId3">
            <a:alphaModFix/>
          </a:blip>
          <a:srcRect/>
          <a:stretch/>
        </p:blipFill>
        <p:spPr>
          <a:xfrm>
            <a:off x="0" y="0"/>
            <a:ext cx="9144000" cy="3243925"/>
          </a:xfrm>
          <a:prstGeom prst="rect">
            <a:avLst/>
          </a:prstGeom>
          <a:noFill/>
          <a:ln>
            <a:noFill/>
          </a:ln>
        </p:spPr>
      </p:pic>
      <p:sp>
        <p:nvSpPr>
          <p:cNvPr id="138" name="Google Shape;138;p3"/>
          <p:cNvSpPr/>
          <p:nvPr/>
        </p:nvSpPr>
        <p:spPr>
          <a:xfrm>
            <a:off x="302356" y="928772"/>
            <a:ext cx="1512168" cy="504056"/>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9" name="Google Shape;139;p3"/>
          <p:cNvSpPr txBox="1"/>
          <p:nvPr/>
        </p:nvSpPr>
        <p:spPr>
          <a:xfrm>
            <a:off x="457200" y="609480"/>
            <a:ext cx="8229240" cy="114264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Oswald"/>
              <a:buNone/>
            </a:pPr>
            <a:r>
              <a:rPr lang="sl-SI" sz="1800" b="1" i="0" u="none" strike="noStrike" cap="none">
                <a:solidFill>
                  <a:srgbClr val="000000"/>
                </a:solidFill>
                <a:latin typeface="Oswald"/>
                <a:ea typeface="Oswald"/>
                <a:cs typeface="Oswald"/>
                <a:sym typeface="Oswald"/>
              </a:rPr>
              <a:t>Za kaj gre?</a:t>
            </a:r>
            <a:r>
              <a:rPr lang="sl-SI" sz="1800" b="0" i="0" u="none" strike="noStrike" cap="none">
                <a:solidFill>
                  <a:srgbClr val="000000"/>
                </a:solidFill>
                <a:latin typeface="Oswald"/>
                <a:ea typeface="Oswald"/>
                <a:cs typeface="Oswald"/>
                <a:sym typeface="Oswald"/>
              </a:rPr>
              <a:t> </a:t>
            </a:r>
            <a:endParaRPr/>
          </a:p>
        </p:txBody>
      </p:sp>
      <p:pic>
        <p:nvPicPr>
          <p:cNvPr id="140" name="Google Shape;140;p3"/>
          <p:cNvPicPr preferRelativeResize="0"/>
          <p:nvPr/>
        </p:nvPicPr>
        <p:blipFill rotWithShape="1">
          <a:blip r:embed="rId4">
            <a:alphaModFix/>
          </a:blip>
          <a:srcRect/>
          <a:stretch/>
        </p:blipFill>
        <p:spPr>
          <a:xfrm>
            <a:off x="7380312" y="258946"/>
            <a:ext cx="1288555" cy="16578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p:nvPr/>
        </p:nvSpPr>
        <p:spPr>
          <a:xfrm>
            <a:off x="326591" y="3563217"/>
            <a:ext cx="7773801" cy="2530079"/>
          </a:xfrm>
          <a:prstGeom prst="rect">
            <a:avLst/>
          </a:prstGeom>
          <a:noFill/>
          <a:ln>
            <a:noFill/>
          </a:ln>
        </p:spPr>
        <p:txBody>
          <a:bodyPr spcFirstLastPara="1" wrap="square" lIns="0" tIns="45700" rIns="91425" bIns="45700" anchor="t" anchorCtr="0">
            <a:noAutofit/>
          </a:bodyPr>
          <a:lstStyle/>
          <a:p>
            <a:pPr marL="285750" marR="0" lvl="0" indent="-171450" algn="l" rtl="0">
              <a:spcBef>
                <a:spcPts val="0"/>
              </a:spcBef>
              <a:spcAft>
                <a:spcPts val="0"/>
              </a:spcAft>
              <a:buClr>
                <a:schemeClr val="dk1"/>
              </a:buClr>
              <a:buSzPts val="1800"/>
              <a:buFont typeface="Arial"/>
              <a:buNone/>
            </a:pPr>
            <a:endParaRPr sz="1800" dirty="0">
              <a:solidFill>
                <a:schemeClr val="dk1"/>
              </a:solidFill>
              <a:latin typeface="Oswald"/>
              <a:ea typeface="Oswald"/>
              <a:cs typeface="Oswald"/>
              <a:sym typeface="Oswald"/>
            </a:endParaRPr>
          </a:p>
        </p:txBody>
      </p:sp>
      <p:pic>
        <p:nvPicPr>
          <p:cNvPr id="146" name="Google Shape;146;p4"/>
          <p:cNvPicPr preferRelativeResize="0"/>
          <p:nvPr/>
        </p:nvPicPr>
        <p:blipFill rotWithShape="1">
          <a:blip r:embed="rId3">
            <a:alphaModFix/>
          </a:blip>
          <a:srcRect/>
          <a:stretch/>
        </p:blipFill>
        <p:spPr>
          <a:xfrm>
            <a:off x="0" y="0"/>
            <a:ext cx="9144000" cy="3243925"/>
          </a:xfrm>
          <a:prstGeom prst="rect">
            <a:avLst/>
          </a:prstGeom>
          <a:noFill/>
          <a:ln>
            <a:noFill/>
          </a:ln>
        </p:spPr>
      </p:pic>
      <p:sp>
        <p:nvSpPr>
          <p:cNvPr id="147" name="Google Shape;147;p4"/>
          <p:cNvSpPr/>
          <p:nvPr/>
        </p:nvSpPr>
        <p:spPr>
          <a:xfrm>
            <a:off x="302356" y="928772"/>
            <a:ext cx="1512168" cy="504056"/>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8" name="Google Shape;148;p4"/>
          <p:cNvSpPr txBox="1"/>
          <p:nvPr/>
        </p:nvSpPr>
        <p:spPr>
          <a:xfrm>
            <a:off x="457200" y="609480"/>
            <a:ext cx="8229240" cy="114264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Oswald"/>
              <a:buNone/>
            </a:pPr>
            <a:r>
              <a:rPr lang="sl-SI" sz="1800" b="1" i="0" u="none" strike="noStrike" cap="none">
                <a:solidFill>
                  <a:srgbClr val="000000"/>
                </a:solidFill>
                <a:latin typeface="Oswald"/>
                <a:ea typeface="Oswald"/>
                <a:cs typeface="Oswald"/>
                <a:sym typeface="Oswald"/>
              </a:rPr>
              <a:t>Za kaj gre?</a:t>
            </a:r>
            <a:r>
              <a:rPr lang="sl-SI" sz="1800" b="0" i="0" u="none" strike="noStrike" cap="none">
                <a:solidFill>
                  <a:srgbClr val="000000"/>
                </a:solidFill>
                <a:latin typeface="Oswald"/>
                <a:ea typeface="Oswald"/>
                <a:cs typeface="Oswald"/>
                <a:sym typeface="Oswald"/>
              </a:rPr>
              <a:t> </a:t>
            </a:r>
            <a:endParaRPr/>
          </a:p>
        </p:txBody>
      </p:sp>
      <p:pic>
        <p:nvPicPr>
          <p:cNvPr id="149" name="Google Shape;149;p4"/>
          <p:cNvPicPr preferRelativeResize="0"/>
          <p:nvPr/>
        </p:nvPicPr>
        <p:blipFill rotWithShape="1">
          <a:blip r:embed="rId4">
            <a:alphaModFix/>
          </a:blip>
          <a:srcRect/>
          <a:stretch/>
        </p:blipFill>
        <p:spPr>
          <a:xfrm>
            <a:off x="7380312" y="258946"/>
            <a:ext cx="1288555" cy="1657886"/>
          </a:xfrm>
          <a:prstGeom prst="rect">
            <a:avLst/>
          </a:prstGeom>
          <a:noFill/>
          <a:ln>
            <a:noFill/>
          </a:ln>
        </p:spPr>
      </p:pic>
      <p:sp>
        <p:nvSpPr>
          <p:cNvPr id="150" name="Google Shape;150;p4"/>
          <p:cNvSpPr txBox="1"/>
          <p:nvPr/>
        </p:nvSpPr>
        <p:spPr>
          <a:xfrm>
            <a:off x="762922" y="3687571"/>
            <a:ext cx="7829400" cy="2339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l-SI" dirty="0"/>
              <a:t>Angolske oblasti uporabljajo sporni člen kazenskega zakonika (333), ko želijo utišati kritične glasove, kakršen je </a:t>
            </a:r>
            <a:r>
              <a:rPr lang="sl-SI" dirty="0" err="1"/>
              <a:t>Nethin</a:t>
            </a:r>
            <a:r>
              <a:rPr lang="sl-SI" dirty="0"/>
              <a:t>. Zakon je bil sprejet med pandemijo covida-19, v času, ko se je angolsko prebivalstvo odpravilo na ulice, da bi izrazilo svoje nezadovoljstvo s predsednikovim vodstvom. Zakon </a:t>
            </a:r>
            <a:r>
              <a:rPr lang="sl-SI" dirty="0" err="1"/>
              <a:t>kriminalizira</a:t>
            </a:r>
            <a:r>
              <a:rPr lang="sl-SI" dirty="0"/>
              <a:t> »žaljenje« predsednika. </a:t>
            </a:r>
          </a:p>
          <a:p>
            <a:pPr marL="0" lvl="0" indent="0" algn="l" rtl="0">
              <a:spcBef>
                <a:spcPts val="0"/>
              </a:spcBef>
              <a:spcAft>
                <a:spcPts val="0"/>
              </a:spcAft>
              <a:buNone/>
            </a:pPr>
            <a:endParaRPr lang="sl-SI" dirty="0"/>
          </a:p>
          <a:p>
            <a:pPr marL="0" lvl="0" indent="0" algn="l" rtl="0">
              <a:spcBef>
                <a:spcPts val="0"/>
              </a:spcBef>
              <a:spcAft>
                <a:spcPts val="0"/>
              </a:spcAft>
              <a:buNone/>
            </a:pPr>
            <a:r>
              <a:rPr lang="sl-SI" dirty="0"/>
              <a:t>Prvih osem mesecev samovoljnega pridržanja </a:t>
            </a:r>
            <a:r>
              <a:rPr lang="sl-SI" dirty="0" err="1"/>
              <a:t>Neth</a:t>
            </a:r>
            <a:r>
              <a:rPr lang="sl-SI" dirty="0"/>
              <a:t> niso omogočili dostopa do zdravil, ki jih mora jemati vsak dan zaradi okužbe s HIV. Nujna zdravila je prejela šele po večkratnih prošnjah svojih odvetnikov. </a:t>
            </a:r>
            <a:r>
              <a:rPr lang="sl-SI" dirty="0" err="1"/>
              <a:t>Neth</a:t>
            </a:r>
            <a:r>
              <a:rPr lang="sl-SI" dirty="0"/>
              <a:t> </a:t>
            </a:r>
            <a:r>
              <a:rPr lang="sl-SI" dirty="0" err="1"/>
              <a:t>Nahara</a:t>
            </a:r>
            <a:r>
              <a:rPr lang="sl-SI" dirty="0"/>
              <a:t> in njej podobni so pridržani in trpijo zlorabe, ker so si upali izpostaviti.</a:t>
            </a:r>
          </a:p>
          <a:p>
            <a:pPr marL="0" lvl="0" indent="0" algn="l" rtl="0">
              <a:spcBef>
                <a:spcPts val="0"/>
              </a:spcBef>
              <a:spcAft>
                <a:spcPts val="0"/>
              </a:spcAft>
              <a:buNone/>
            </a:pPr>
            <a:endParaRPr lang="sl-SI" dirty="0"/>
          </a:p>
          <a:p>
            <a:pPr marL="0" lvl="0" indent="0" algn="l" rtl="0">
              <a:spcBef>
                <a:spcPts val="0"/>
              </a:spcBef>
              <a:spcAft>
                <a:spcPts val="0"/>
              </a:spcAft>
              <a:buNone/>
            </a:pPr>
            <a:r>
              <a:rPr lang="sl-SI" dirty="0"/>
              <a:t>Pozovite angolske oblasti, naj </a:t>
            </a:r>
            <a:r>
              <a:rPr lang="sl-SI" dirty="0" err="1"/>
              <a:t>Neth</a:t>
            </a:r>
            <a:r>
              <a:rPr lang="sl-SI" dirty="0"/>
              <a:t> </a:t>
            </a:r>
            <a:r>
              <a:rPr lang="sl-SI" dirty="0" err="1"/>
              <a:t>Naharo</a:t>
            </a:r>
            <a:r>
              <a:rPr lang="sl-SI" dirty="0"/>
              <a:t> nemudoma in brezpogojno izpustijo.</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p:nvPr/>
        </p:nvSpPr>
        <p:spPr>
          <a:xfrm>
            <a:off x="701818" y="371398"/>
            <a:ext cx="8229240" cy="1142640"/>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a:p>
            <a:r>
              <a:rPr lang="sl-SI" sz="1800" b="1" dirty="0">
                <a:effectLst/>
                <a:latin typeface="Oswald" pitchFamily="2" charset="77"/>
                <a:ea typeface="Times New Roman" panose="02020603050405020304" pitchFamily="18" charset="0"/>
              </a:rPr>
              <a:t>PIŠITE PREDSEDNIKU</a:t>
            </a:r>
            <a:endParaRPr lang="en-SI" sz="1800" dirty="0">
              <a:effectLst/>
              <a:latin typeface="Oswald" pitchFamily="2" charset="77"/>
              <a:ea typeface="Times New Roman" panose="02020603050405020304" pitchFamily="18" charset="0"/>
            </a:endParaRPr>
          </a:p>
        </p:txBody>
      </p:sp>
      <p:sp>
        <p:nvSpPr>
          <p:cNvPr id="164" name="Google Shape;164;p5"/>
          <p:cNvSpPr txBox="1"/>
          <p:nvPr/>
        </p:nvSpPr>
        <p:spPr>
          <a:xfrm>
            <a:off x="457200" y="1981080"/>
            <a:ext cx="8229240" cy="4114440"/>
          </a:xfrm>
          <a:prstGeom prst="rect">
            <a:avLst/>
          </a:prstGeom>
          <a:noFill/>
          <a:ln>
            <a:noFill/>
          </a:ln>
        </p:spPr>
        <p:txBody>
          <a:bodyPr spcFirstLastPara="1" wrap="square" lIns="0" tIns="45700" rIns="91425" bIns="45700" anchor="t" anchorCtr="0">
            <a:noAutofit/>
          </a:bodyPr>
          <a:lstStyle/>
          <a:p>
            <a:pPr marL="0" lvl="0" indent="0">
              <a:lnSpc>
                <a:spcPts val="1200"/>
              </a:lnSpc>
              <a:buFont typeface="Arial"/>
              <a:buNone/>
            </a:pPr>
            <a:r>
              <a:rPr lang="sl-SI" sz="1800" dirty="0">
                <a:latin typeface="Oswald" pitchFamily="2" charset="77"/>
              </a:rPr>
              <a:t>Zahtevajte, da </a:t>
            </a:r>
            <a:r>
              <a:rPr lang="sl-SI" sz="1800" dirty="0" err="1">
                <a:latin typeface="Oswald" pitchFamily="2" charset="77"/>
              </a:rPr>
              <a:t>Neth</a:t>
            </a:r>
            <a:r>
              <a:rPr lang="sl-SI" sz="1800" dirty="0">
                <a:latin typeface="Oswald" pitchFamily="2" charset="77"/>
              </a:rPr>
              <a:t> </a:t>
            </a:r>
            <a:r>
              <a:rPr lang="sl-SI" sz="1800" dirty="0" err="1">
                <a:latin typeface="Oswald" pitchFamily="2" charset="77"/>
              </a:rPr>
              <a:t>Naharo</a:t>
            </a:r>
            <a:r>
              <a:rPr lang="sl-SI" sz="1800" dirty="0">
                <a:latin typeface="Oswald" pitchFamily="2" charset="77"/>
              </a:rPr>
              <a:t> takoj in brezpogojno izpusti, saj njena obsodba in samovoljno</a:t>
            </a:r>
          </a:p>
          <a:p>
            <a:pPr marL="0" lvl="0" indent="0">
              <a:lnSpc>
                <a:spcPts val="1200"/>
              </a:lnSpc>
              <a:buFont typeface="Arial"/>
              <a:buNone/>
            </a:pPr>
            <a:endParaRPr lang="sl-SI" sz="1800" dirty="0">
              <a:latin typeface="Oswald" pitchFamily="2" charset="77"/>
            </a:endParaRPr>
          </a:p>
          <a:p>
            <a:pPr marL="0" lvl="0" indent="0">
              <a:lnSpc>
                <a:spcPts val="1200"/>
              </a:lnSpc>
              <a:buFont typeface="Arial"/>
              <a:buNone/>
            </a:pPr>
            <a:r>
              <a:rPr lang="sl-SI" sz="1800" dirty="0">
                <a:latin typeface="Oswald" pitchFamily="2" charset="77"/>
              </a:rPr>
              <a:t>pridržanje izvirata izključno iz tega, da je miroljubno uveljavljala svoje človekove pravice, vključno</a:t>
            </a:r>
          </a:p>
          <a:p>
            <a:pPr marL="0" lvl="0" indent="0">
              <a:lnSpc>
                <a:spcPts val="1200"/>
              </a:lnSpc>
              <a:buFont typeface="Arial"/>
              <a:buNone/>
            </a:pPr>
            <a:endParaRPr lang="sl-SI" sz="1800" dirty="0">
              <a:latin typeface="Oswald" pitchFamily="2" charset="77"/>
            </a:endParaRPr>
          </a:p>
          <a:p>
            <a:pPr marL="0" lvl="0" indent="0">
              <a:lnSpc>
                <a:spcPts val="1200"/>
              </a:lnSpc>
              <a:buFont typeface="Arial"/>
              <a:buNone/>
            </a:pPr>
            <a:r>
              <a:rPr lang="sl-SI" sz="1800" dirty="0">
                <a:latin typeface="Oswald" pitchFamily="2" charset="77"/>
              </a:rPr>
              <a:t>s pravico do izražanja. </a:t>
            </a:r>
          </a:p>
          <a:p>
            <a:pPr marL="0" lvl="0" indent="0">
              <a:lnSpc>
                <a:spcPts val="1200"/>
              </a:lnSpc>
              <a:buFont typeface="Arial"/>
              <a:buNone/>
            </a:pPr>
            <a:endParaRPr lang="sl-SI" sz="1800" dirty="0">
              <a:latin typeface="Oswald" pitchFamily="2" charset="77"/>
              <a:sym typeface="Oswald"/>
            </a:endParaRPr>
          </a:p>
          <a:p>
            <a:pPr marL="0" marR="0" lvl="0" indent="0" algn="l" rtl="0">
              <a:spcBef>
                <a:spcPts val="0"/>
              </a:spcBef>
              <a:spcAft>
                <a:spcPts val="0"/>
              </a:spcAft>
              <a:buNone/>
            </a:pPr>
            <a:endParaRPr lang="sl-SI" sz="1800" dirty="0">
              <a:solidFill>
                <a:schemeClr val="dk1"/>
              </a:solidFill>
              <a:latin typeface="Oswald" pitchFamily="2" charset="77"/>
              <a:ea typeface="Oswald"/>
              <a:cs typeface="Oswald"/>
              <a:sym typeface="Oswald"/>
            </a:endParaRPr>
          </a:p>
          <a:p>
            <a:pPr marL="0" marR="0" lvl="0" indent="0" algn="l" rtl="0">
              <a:spcBef>
                <a:spcPts val="0"/>
              </a:spcBef>
              <a:spcAft>
                <a:spcPts val="0"/>
              </a:spcAft>
              <a:buNone/>
            </a:pPr>
            <a:endParaRPr lang="sl-SI" sz="1800" dirty="0">
              <a:solidFill>
                <a:schemeClr val="dk1"/>
              </a:solidFill>
              <a:latin typeface="Oswald" pitchFamily="2" charset="77"/>
              <a:sym typeface="Oswald"/>
            </a:endParaRPr>
          </a:p>
          <a:p>
            <a:pPr marL="0" marR="0" lvl="0" indent="0" algn="l" rtl="0">
              <a:spcBef>
                <a:spcPts val="0"/>
              </a:spcBef>
              <a:spcAft>
                <a:spcPts val="0"/>
              </a:spcAft>
              <a:buNone/>
            </a:pPr>
            <a:endParaRPr lang="sl-SI" sz="1800" dirty="0">
              <a:solidFill>
                <a:schemeClr val="dk1"/>
              </a:solidFill>
              <a:latin typeface="Oswald" pitchFamily="2" charset="77"/>
              <a:sym typeface="Oswald"/>
            </a:endParaRPr>
          </a:p>
          <a:p>
            <a:pPr marL="0" marR="0" lvl="0" indent="0" algn="l" rtl="0">
              <a:spcBef>
                <a:spcPts val="0"/>
              </a:spcBef>
              <a:spcAft>
                <a:spcPts val="0"/>
              </a:spcAft>
              <a:buNone/>
            </a:pPr>
            <a:endParaRPr lang="sl-SI" sz="1800" dirty="0">
              <a:solidFill>
                <a:schemeClr val="dk1"/>
              </a:solidFill>
              <a:latin typeface="Oswald" pitchFamily="2" charset="77"/>
              <a:sym typeface="Oswald"/>
            </a:endParaRPr>
          </a:p>
          <a:p>
            <a:pPr marL="0" marR="0" lvl="0" indent="0" algn="l" rtl="0">
              <a:spcBef>
                <a:spcPts val="0"/>
              </a:spcBef>
              <a:spcAft>
                <a:spcPts val="0"/>
              </a:spcAft>
              <a:buNone/>
            </a:pPr>
            <a:endParaRPr lang="sl-SI" sz="1800" dirty="0">
              <a:solidFill>
                <a:schemeClr val="dk1"/>
              </a:solidFill>
              <a:latin typeface="Oswald" pitchFamily="2" charset="77"/>
              <a:sym typeface="Oswald"/>
            </a:endParaRPr>
          </a:p>
          <a:p>
            <a:pPr marL="0" marR="0" lvl="0" indent="0" algn="l" rtl="0">
              <a:spcBef>
                <a:spcPts val="0"/>
              </a:spcBef>
              <a:spcAft>
                <a:spcPts val="0"/>
              </a:spcAft>
              <a:buNone/>
            </a:pPr>
            <a:endParaRPr lang="sl-SI" sz="1800" dirty="0">
              <a:solidFill>
                <a:schemeClr val="dk1"/>
              </a:solidFill>
              <a:latin typeface="Oswald" pitchFamily="2" charset="77"/>
              <a:sym typeface="Oswald"/>
            </a:endParaRPr>
          </a:p>
          <a:p>
            <a:pPr marL="0" marR="0" lvl="0" indent="0" algn="l" rtl="0">
              <a:spcBef>
                <a:spcPts val="0"/>
              </a:spcBef>
              <a:spcAft>
                <a:spcPts val="0"/>
              </a:spcAft>
              <a:buNone/>
            </a:pPr>
            <a:endParaRPr lang="sl-SI" sz="1800" dirty="0">
              <a:solidFill>
                <a:schemeClr val="dk1"/>
              </a:solidFill>
              <a:latin typeface="Oswald" pitchFamily="2" charset="77"/>
              <a:sym typeface="Oswald"/>
            </a:endParaRPr>
          </a:p>
          <a:p>
            <a:pPr marL="0" marR="0" lvl="0" indent="0" algn="l" rtl="0">
              <a:spcBef>
                <a:spcPts val="0"/>
              </a:spcBef>
              <a:spcAft>
                <a:spcPts val="0"/>
              </a:spcAft>
              <a:buNone/>
            </a:pPr>
            <a:endParaRPr lang="sl-SI" sz="1800" dirty="0">
              <a:solidFill>
                <a:schemeClr val="dk1"/>
              </a:solidFill>
              <a:latin typeface="Oswald" pitchFamily="2" charset="77"/>
              <a:sym typeface="Oswald"/>
            </a:endParaRPr>
          </a:p>
          <a:p>
            <a:pPr>
              <a:lnSpc>
                <a:spcPts val="1200"/>
              </a:lnSpc>
              <a:spcAft>
                <a:spcPts val="1230"/>
              </a:spcAft>
            </a:pPr>
            <a:endParaRPr lang="sl-SI" sz="1800" dirty="0">
              <a:solidFill>
                <a:srgbClr val="000000"/>
              </a:solidFill>
              <a:effectLst/>
              <a:latin typeface="Oswald" pitchFamily="2" charset="77"/>
              <a:ea typeface="Times New Roman" panose="02020603050405020304" pitchFamily="18" charset="0"/>
              <a:cs typeface="AmnestyTradeGothic"/>
            </a:endParaRPr>
          </a:p>
          <a:p>
            <a:pPr>
              <a:lnSpc>
                <a:spcPts val="1200"/>
              </a:lnSpc>
              <a:spcAft>
                <a:spcPts val="1230"/>
              </a:spcAft>
            </a:pPr>
            <a:r>
              <a:rPr lang="sl-SI" sz="1800" dirty="0">
                <a:solidFill>
                  <a:srgbClr val="000000"/>
                </a:solidFill>
                <a:effectLst/>
                <a:latin typeface="Oswald" pitchFamily="2" charset="77"/>
                <a:ea typeface="Times New Roman" panose="02020603050405020304" pitchFamily="18" charset="0"/>
                <a:cs typeface="AmnestyTradeGothic"/>
              </a:rPr>
              <a:t>Svoja pisma pošljite na Amnesty International Slovenije (Dunajska cesta 5, 1000 Ljubljana), kjer </a:t>
            </a:r>
          </a:p>
          <a:p>
            <a:pPr>
              <a:lnSpc>
                <a:spcPts val="1200"/>
              </a:lnSpc>
              <a:spcAft>
                <a:spcPts val="1230"/>
              </a:spcAft>
            </a:pPr>
            <a:r>
              <a:rPr lang="sl-SI" sz="1800" dirty="0">
                <a:solidFill>
                  <a:srgbClr val="000000"/>
                </a:solidFill>
                <a:effectLst/>
                <a:latin typeface="Oswald" pitchFamily="2" charset="77"/>
                <a:ea typeface="Times New Roman" panose="02020603050405020304" pitchFamily="18" charset="0"/>
                <a:cs typeface="AmnestyTradeGothic"/>
              </a:rPr>
              <a:t>jih bomo zbrali in poslali naprej.</a:t>
            </a:r>
            <a:endParaRPr lang="en-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r>
              <a:rPr lang="sl-SI" sz="1800" dirty="0">
                <a:effectLst/>
                <a:latin typeface="Calibri" panose="020F0502020204030204" pitchFamily="34" charset="0"/>
                <a:ea typeface="SimSun" panose="02010600030101010101" pitchFamily="2" charset="-122"/>
                <a:cs typeface="Arial" panose="020B0604020202020204" pitchFamily="34" charset="0"/>
              </a:rPr>
              <a:t> </a:t>
            </a:r>
            <a:endParaRPr lang="en-SI" sz="1800" dirty="0">
              <a:effectLst/>
              <a:latin typeface="Times New Roman" panose="02020603050405020304" pitchFamily="18" charset="0"/>
              <a:ea typeface="Times New Roman" panose="02020603050405020304" pitchFamily="18" charset="0"/>
            </a:endParaRPr>
          </a:p>
          <a:p>
            <a:pPr marL="0" marR="0" lvl="0" indent="0" algn="l" rtl="0">
              <a:spcBef>
                <a:spcPts val="0"/>
              </a:spcBef>
              <a:spcAft>
                <a:spcPts val="0"/>
              </a:spcAft>
              <a:buNone/>
            </a:pPr>
            <a:endParaRPr dirty="0">
              <a:latin typeface="Oswald" pitchFamily="2" charset="77"/>
            </a:endParaRPr>
          </a:p>
        </p:txBody>
      </p:sp>
      <p:pic>
        <p:nvPicPr>
          <p:cNvPr id="165" name="Google Shape;165;p5"/>
          <p:cNvPicPr preferRelativeResize="0"/>
          <p:nvPr/>
        </p:nvPicPr>
        <p:blipFill rotWithShape="1">
          <a:blip r:embed="rId3">
            <a:alphaModFix/>
          </a:blip>
          <a:srcRect/>
          <a:stretch/>
        </p:blipFill>
        <p:spPr>
          <a:xfrm>
            <a:off x="7523524" y="371398"/>
            <a:ext cx="1162112" cy="1495202"/>
          </a:xfrm>
          <a:prstGeom prst="rect">
            <a:avLst/>
          </a:prstGeom>
          <a:noFill/>
          <a:ln>
            <a:noFill/>
          </a:ln>
        </p:spPr>
      </p:pic>
      <p:sp>
        <p:nvSpPr>
          <p:cNvPr id="166" name="Google Shape;166;p5"/>
          <p:cNvSpPr/>
          <p:nvPr/>
        </p:nvSpPr>
        <p:spPr>
          <a:xfrm>
            <a:off x="2129913" y="2936744"/>
            <a:ext cx="4608512" cy="1728192"/>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b="1" dirty="0">
                <a:solidFill>
                  <a:schemeClr val="dk1"/>
                </a:solidFill>
                <a:latin typeface="Oswald" pitchFamily="2" charset="77"/>
              </a:rPr>
              <a:t>NASLAVLJANJE: Your Excellency</a:t>
            </a:r>
            <a:endParaRPr sz="1800" dirty="0">
              <a:solidFill>
                <a:schemeClr val="dk1"/>
              </a:solidFill>
              <a:latin typeface="Oswald" pitchFamily="2" charset="77"/>
              <a:ea typeface="Oswald"/>
              <a:cs typeface="Oswald"/>
              <a:sym typeface="Oswald"/>
            </a:endParaRPr>
          </a:p>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6"/>
          <p:cNvSpPr txBox="1"/>
          <p:nvPr/>
        </p:nvSpPr>
        <p:spPr>
          <a:xfrm>
            <a:off x="323528" y="489198"/>
            <a:ext cx="8229240" cy="1142640"/>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r>
              <a:rPr lang="sl-SI" sz="1600" b="1" dirty="0"/>
              <a:t>NETH POŠLJITE SVOJA PISMA IN IZRAZE UPANJA</a:t>
            </a:r>
            <a:endParaRPr sz="1600" b="1" dirty="0">
              <a:solidFill>
                <a:schemeClr val="dk1"/>
              </a:solidFill>
              <a:latin typeface="Arial"/>
              <a:ea typeface="Arial"/>
              <a:cs typeface="Arial"/>
              <a:sym typeface="Arial"/>
            </a:endParaRPr>
          </a:p>
        </p:txBody>
      </p:sp>
      <p:sp>
        <p:nvSpPr>
          <p:cNvPr id="172" name="Google Shape;172;p6"/>
          <p:cNvSpPr txBox="1"/>
          <p:nvPr/>
        </p:nvSpPr>
        <p:spPr>
          <a:xfrm>
            <a:off x="458364" y="1866600"/>
            <a:ext cx="8229240" cy="4114440"/>
          </a:xfrm>
          <a:prstGeom prst="rect">
            <a:avLst/>
          </a:prstGeom>
          <a:noFill/>
          <a:ln>
            <a:noFill/>
          </a:ln>
        </p:spPr>
        <p:txBody>
          <a:bodyPr spcFirstLastPara="1" wrap="square" lIns="0" tIns="45700" rIns="91425" bIns="45700" anchor="t" anchorCtr="0">
            <a:noAutofit/>
          </a:bodyPr>
          <a:lstStyle/>
          <a:p>
            <a:pPr marL="285750" marR="0" lvl="0" indent="-171450" algn="l" rtl="0">
              <a:lnSpc>
                <a:spcPct val="150000"/>
              </a:lnSpc>
              <a:spcBef>
                <a:spcPts val="0"/>
              </a:spcBef>
              <a:spcAft>
                <a:spcPts val="0"/>
              </a:spcAft>
              <a:buClr>
                <a:schemeClr val="dk1"/>
              </a:buClr>
              <a:buSzPts val="1800"/>
              <a:buFont typeface="Arial"/>
              <a:buNone/>
            </a:pPr>
            <a:endParaRPr sz="1800" dirty="0">
              <a:solidFill>
                <a:srgbClr val="000000"/>
              </a:solidFill>
              <a:latin typeface="Oswald"/>
              <a:ea typeface="Oswald"/>
              <a:cs typeface="Oswald"/>
              <a:sym typeface="Oswald"/>
            </a:endParaRPr>
          </a:p>
        </p:txBody>
      </p:sp>
      <p:pic>
        <p:nvPicPr>
          <p:cNvPr id="173" name="Google Shape;173;p6"/>
          <p:cNvPicPr preferRelativeResize="0"/>
          <p:nvPr/>
        </p:nvPicPr>
        <p:blipFill rotWithShape="1">
          <a:blip r:embed="rId3">
            <a:alphaModFix/>
          </a:blip>
          <a:srcRect/>
          <a:stretch/>
        </p:blipFill>
        <p:spPr>
          <a:xfrm>
            <a:off x="7523524" y="371398"/>
            <a:ext cx="1162112" cy="1495202"/>
          </a:xfrm>
          <a:prstGeom prst="rect">
            <a:avLst/>
          </a:prstGeom>
          <a:noFill/>
          <a:ln>
            <a:noFill/>
          </a:ln>
        </p:spPr>
      </p:pic>
      <p:sp>
        <p:nvSpPr>
          <p:cNvPr id="174" name="Google Shape;174;p6"/>
          <p:cNvSpPr/>
          <p:nvPr/>
        </p:nvSpPr>
        <p:spPr>
          <a:xfrm>
            <a:off x="981764" y="2032872"/>
            <a:ext cx="6912768" cy="1495202"/>
          </a:xfrm>
          <a:prstGeom prst="rect">
            <a:avLst/>
          </a:prstGeom>
          <a:solidFill>
            <a:srgbClr val="FFFF00"/>
          </a:solid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endParaRPr sz="1800" dirty="0">
              <a:solidFill>
                <a:srgbClr val="000000"/>
              </a:solidFill>
              <a:latin typeface="Oswald"/>
              <a:ea typeface="Oswald"/>
              <a:cs typeface="Oswald"/>
              <a:sym typeface="Oswald"/>
            </a:endParaRPr>
          </a:p>
          <a:p>
            <a:pPr marL="0" marR="0" lvl="0" indent="0" algn="l" rtl="0">
              <a:lnSpc>
                <a:spcPct val="150000"/>
              </a:lnSpc>
              <a:spcBef>
                <a:spcPts val="0"/>
              </a:spcBef>
              <a:spcAft>
                <a:spcPts val="0"/>
              </a:spcAft>
              <a:buNone/>
            </a:pPr>
            <a:endParaRPr sz="1800" dirty="0">
              <a:solidFill>
                <a:srgbClr val="000000"/>
              </a:solidFill>
              <a:latin typeface="Oswald"/>
              <a:ea typeface="Oswald"/>
              <a:cs typeface="Oswald"/>
              <a:sym typeface="Oswald"/>
            </a:endParaRPr>
          </a:p>
          <a:p>
            <a:pPr marL="0" marR="0" lvl="0" indent="0" algn="l" rtl="0">
              <a:spcBef>
                <a:spcPts val="0"/>
              </a:spcBef>
              <a:spcAft>
                <a:spcPts val="0"/>
              </a:spcAft>
              <a:buNone/>
            </a:pPr>
            <a:endParaRPr sz="1800" dirty="0">
              <a:solidFill>
                <a:schemeClr val="lt1"/>
              </a:solidFill>
              <a:latin typeface="Oswald" pitchFamily="2" charset="77"/>
              <a:sym typeface="Arial"/>
            </a:endParaRPr>
          </a:p>
          <a:p>
            <a:pPr algn="ctr"/>
            <a:endPar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algn="ctr"/>
            <a:endParaRPr lang="sl-SI" sz="1800" dirty="0">
              <a:latin typeface="Oswald" pitchFamily="2" charset="77"/>
              <a:ea typeface="Times New Roman" panose="02020603050405020304" pitchFamily="18" charset="0"/>
              <a:cs typeface="Times New Roman" panose="02020603050405020304" pitchFamily="18" charset="0"/>
            </a:endParaRPr>
          </a:p>
          <a:p>
            <a:pPr algn="ctr"/>
            <a:endParaRPr lang="sl-SI" sz="1800" dirty="0">
              <a:latin typeface="Oswald" pitchFamily="2" charset="77"/>
              <a:ea typeface="Times New Roman" panose="02020603050405020304" pitchFamily="18" charset="0"/>
              <a:cs typeface="Times New Roman" panose="02020603050405020304" pitchFamily="18" charset="0"/>
            </a:endParaRPr>
          </a:p>
          <a:p>
            <a:pPr algn="ctr"/>
            <a:endPar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algn="ctr"/>
            <a:endParaRPr lang="sl-SI" sz="1800" dirty="0">
              <a:latin typeface="Oswald" pitchFamily="2" charset="77"/>
              <a:ea typeface="Times New Roman" panose="02020603050405020304" pitchFamily="18" charset="0"/>
              <a:cs typeface="Times New Roman" panose="02020603050405020304" pitchFamily="18" charset="0"/>
            </a:endParaRPr>
          </a:p>
          <a:p>
            <a:pPr algn="ctr"/>
            <a:endPar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algn="ctr"/>
            <a:endParaRPr lang="sl-SI" sz="1800" dirty="0">
              <a:latin typeface="Oswald" pitchFamily="2" charset="77"/>
              <a:ea typeface="Times New Roman" panose="02020603050405020304" pitchFamily="18" charset="0"/>
              <a:cs typeface="Times New Roman" panose="02020603050405020304" pitchFamily="18" charset="0"/>
            </a:endParaRPr>
          </a:p>
          <a:p>
            <a:pPr algn="ctr" fontAlgn="base"/>
            <a:endParaRPr lang="sl-SI" sz="1800" dirty="0">
              <a:effectLst/>
              <a:latin typeface="Oswald" pitchFamily="2" charset="77"/>
              <a:ea typeface="Times New Roman" panose="02020603050405020304" pitchFamily="18" charset="0"/>
            </a:endParaRPr>
          </a:p>
          <a:p>
            <a:pPr algn="ctr" fontAlgn="base"/>
            <a:endParaRPr lang="sl-SI" dirty="0">
              <a:latin typeface="Oswald" pitchFamily="2" charset="77"/>
              <a:ea typeface="Times New Roman" panose="02020603050405020304" pitchFamily="18" charset="0"/>
            </a:endParaRPr>
          </a:p>
          <a:p>
            <a:pPr marL="0" marR="0" lvl="0" indent="0" algn="ctr" rtl="0">
              <a:spcBef>
                <a:spcPts val="0"/>
              </a:spcBef>
              <a:spcAft>
                <a:spcPts val="0"/>
              </a:spcAft>
              <a:buNone/>
            </a:pPr>
            <a:r>
              <a:rPr lang="sl-SI" sz="1600" b="1" dirty="0"/>
              <a:t>Pomagajte </a:t>
            </a:r>
            <a:r>
              <a:rPr lang="sl-SI" sz="1600" b="1" dirty="0" err="1"/>
              <a:t>Neth</a:t>
            </a:r>
            <a:r>
              <a:rPr lang="sl-SI" sz="1600" b="1" dirty="0"/>
              <a:t> ohranjati upanje; povejte ji, da ni sama. </a:t>
            </a:r>
          </a:p>
          <a:p>
            <a:pPr marL="0" marR="0" lvl="0" indent="0" algn="l" rtl="0">
              <a:spcBef>
                <a:spcPts val="0"/>
              </a:spcBef>
              <a:spcAft>
                <a:spcPts val="0"/>
              </a:spcAft>
              <a:buNone/>
            </a:pPr>
            <a:endParaRPr lang="sl-SI" dirty="0"/>
          </a:p>
          <a:p>
            <a:pPr marL="0" marR="0" lvl="0" indent="0" algn="l" rtl="0">
              <a:lnSpc>
                <a:spcPct val="150000"/>
              </a:lnSpc>
              <a:spcBef>
                <a:spcPts val="0"/>
              </a:spcBef>
              <a:spcAft>
                <a:spcPts val="0"/>
              </a:spcAft>
              <a:buNone/>
            </a:pPr>
            <a:r>
              <a:rPr lang="sl-SI" sz="1800" b="1" dirty="0">
                <a:solidFill>
                  <a:srgbClr val="000000"/>
                </a:solidFill>
                <a:latin typeface="Oswald"/>
                <a:ea typeface="Oswald"/>
                <a:cs typeface="Oswald"/>
                <a:sym typeface="Oswald"/>
              </a:rPr>
              <a:t>    </a:t>
            </a:r>
            <a:endParaRPr dirty="0"/>
          </a:p>
          <a:p>
            <a:pPr marL="285750" marR="0" lvl="0" indent="-171450" algn="l" rtl="0">
              <a:lnSpc>
                <a:spcPct val="150000"/>
              </a:lnSpc>
              <a:spcBef>
                <a:spcPts val="0"/>
              </a:spcBef>
              <a:spcAft>
                <a:spcPts val="0"/>
              </a:spcAft>
              <a:buClr>
                <a:schemeClr val="lt1"/>
              </a:buClr>
              <a:buSzPts val="1800"/>
              <a:buFont typeface="Arial"/>
              <a:buNone/>
            </a:pPr>
            <a:endParaRPr sz="1800" b="1" dirty="0">
              <a:solidFill>
                <a:srgbClr val="000000"/>
              </a:solidFill>
              <a:latin typeface="Oswald"/>
              <a:ea typeface="Oswald"/>
              <a:cs typeface="Oswald"/>
              <a:sym typeface="Oswald"/>
            </a:endParaRPr>
          </a:p>
          <a:p>
            <a:pPr>
              <a:lnSpc>
                <a:spcPts val="1200"/>
              </a:lnSpc>
              <a:spcAft>
                <a:spcPts val="1230"/>
              </a:spcAft>
            </a:pPr>
            <a:endParaRPr lang="sl-SI" sz="1800" dirty="0">
              <a:solidFill>
                <a:srgbClr val="000000"/>
              </a:solidFill>
              <a:effectLst/>
              <a:latin typeface="AmnestyTradeGothic"/>
              <a:ea typeface="Times New Roman" panose="02020603050405020304" pitchFamily="18" charset="0"/>
              <a:cs typeface="AmnestyTradeGothic"/>
            </a:endParaRPr>
          </a:p>
          <a:p>
            <a:pPr>
              <a:lnSpc>
                <a:spcPts val="1200"/>
              </a:lnSpc>
              <a:spcAft>
                <a:spcPts val="1230"/>
              </a:spcAft>
            </a:pPr>
            <a:r>
              <a:rPr lang="sl-SI" b="1" dirty="0"/>
              <a:t>Svoje izdelke posredujte Amnesty International Slovenije, fotografije pa </a:t>
            </a:r>
          </a:p>
          <a:p>
            <a:pPr>
              <a:lnSpc>
                <a:spcPts val="1200"/>
              </a:lnSpc>
              <a:spcAft>
                <a:spcPts val="1230"/>
              </a:spcAft>
            </a:pPr>
            <a:r>
              <a:rPr lang="sl-SI" b="1" dirty="0"/>
              <a:t>lahko objavite tudi na družbenih omrežjih.</a:t>
            </a:r>
          </a:p>
          <a:p>
            <a:pPr>
              <a:lnSpc>
                <a:spcPts val="1200"/>
              </a:lnSpc>
              <a:spcAft>
                <a:spcPts val="1230"/>
              </a:spcAft>
            </a:pPr>
            <a:endParaRPr lang="en-SI" b="1" dirty="0"/>
          </a:p>
          <a:p>
            <a:pPr>
              <a:lnSpc>
                <a:spcPts val="1200"/>
              </a:lnSpc>
              <a:spcAft>
                <a:spcPts val="1230"/>
              </a:spcAft>
            </a:pPr>
            <a:r>
              <a:rPr lang="sl-SI" b="1" dirty="0"/>
              <a:t>UPORABITE KLJUČNIKE: #FreeNethNahara, #NethLivre, #Pisemzapravice in označite @amnesty.slovenije.</a:t>
            </a:r>
            <a:br>
              <a:rPr lang="sl-SI" sz="1800" b="1" dirty="0">
                <a:solidFill>
                  <a:srgbClr val="000000"/>
                </a:solidFill>
                <a:effectLst/>
                <a:latin typeface="Oswald" pitchFamily="2" charset="77"/>
                <a:ea typeface="Times New Roman" panose="02020603050405020304" pitchFamily="18" charset="0"/>
                <a:cs typeface="Times New Roman" panose="02020603050405020304" pitchFamily="18" charset="0"/>
              </a:rPr>
            </a:br>
            <a:endParaRPr lang="en-SI" sz="1800" b="1"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marL="0" marR="0" lvl="0" indent="0" algn="l" rtl="0">
              <a:lnSpc>
                <a:spcPct val="150000"/>
              </a:lnSpc>
              <a:spcBef>
                <a:spcPts val="0"/>
              </a:spcBef>
              <a:spcAft>
                <a:spcPts val="0"/>
              </a:spcAft>
              <a:buNone/>
            </a:pPr>
            <a:endParaRPr sz="1800" b="1" dirty="0">
              <a:solidFill>
                <a:srgbClr val="000000"/>
              </a:solidFill>
              <a:latin typeface="Oswald"/>
              <a:ea typeface="Oswald"/>
              <a:cs typeface="Oswald"/>
              <a:sym typeface="Oswald"/>
            </a:endParaRPr>
          </a:p>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1e40f41-5b4f-4617-b3e8-d2f7fb43de41">
      <Terms xmlns="http://schemas.microsoft.com/office/infopath/2007/PartnerControls"/>
    </lcf76f155ced4ddcb4097134ff3c332f>
    <TaxCatchAll xmlns="fc37e61d-d9e7-49a6-a270-435704b032a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27C1BA77FD8CD4580A475C513D81D5F" ma:contentTypeVersion="18" ma:contentTypeDescription="Ustvari nov dokument." ma:contentTypeScope="" ma:versionID="4c9e51b2f9dee868e76bc000c70e9bcf">
  <xsd:schema xmlns:xsd="http://www.w3.org/2001/XMLSchema" xmlns:xs="http://www.w3.org/2001/XMLSchema" xmlns:p="http://schemas.microsoft.com/office/2006/metadata/properties" xmlns:ns2="01e40f41-5b4f-4617-b3e8-d2f7fb43de41" xmlns:ns3="fc37e61d-d9e7-49a6-a270-435704b032aa" targetNamespace="http://schemas.microsoft.com/office/2006/metadata/properties" ma:root="true" ma:fieldsID="9c23c44de8f5743c2bf8a260f738d275" ns2:_="" ns3:_="">
    <xsd:import namespace="01e40f41-5b4f-4617-b3e8-d2f7fb43de41"/>
    <xsd:import namespace="fc37e61d-d9e7-49a6-a270-435704b032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e40f41-5b4f-4617-b3e8-d2f7fb43de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25a06c07-6e84-45be-ab86-f411a42df3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37e61d-d9e7-49a6-a270-435704b032aa" elementFormDefault="qualified">
    <xsd:import namespace="http://schemas.microsoft.com/office/2006/documentManagement/types"/>
    <xsd:import namespace="http://schemas.microsoft.com/office/infopath/2007/PartnerControls"/>
    <xsd:element name="SharedWithUsers" ma:index="14"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V skupni rabi s podrobnostmi" ma:internalName="SharedWithDetails" ma:readOnly="true">
      <xsd:simpleType>
        <xsd:restriction base="dms:Note">
          <xsd:maxLength value="255"/>
        </xsd:restriction>
      </xsd:simpleType>
    </xsd:element>
    <xsd:element name="TaxCatchAll" ma:index="23" nillable="true" ma:displayName="Taxonomy Catch All Column" ma:hidden="true" ma:list="{5a9fff42-ee7b-4945-8c8b-a15f796328c6}" ma:internalName="TaxCatchAll" ma:showField="CatchAllData" ma:web="fc37e61d-d9e7-49a6-a270-435704b032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9537B1-B65F-4AE3-8A23-23871B6B03B7}">
  <ds:schemaRefs>
    <ds:schemaRef ds:uri="http://schemas.microsoft.com/sharepoint/v3/contenttype/forms"/>
  </ds:schemaRefs>
</ds:datastoreItem>
</file>

<file path=customXml/itemProps2.xml><?xml version="1.0" encoding="utf-8"?>
<ds:datastoreItem xmlns:ds="http://schemas.openxmlformats.org/officeDocument/2006/customXml" ds:itemID="{6E32D220-1BA3-4A56-93D7-A6F0935D2DCC}">
  <ds:schemaRefs>
    <ds:schemaRef ds:uri="http://schemas.microsoft.com/office/2006/metadata/properties"/>
    <ds:schemaRef ds:uri="http://schemas.microsoft.com/office/infopath/2007/PartnerControls"/>
    <ds:schemaRef ds:uri="01e40f41-5b4f-4617-b3e8-d2f7fb43de41"/>
    <ds:schemaRef ds:uri="fc37e61d-d9e7-49a6-a270-435704b032aa"/>
  </ds:schemaRefs>
</ds:datastoreItem>
</file>

<file path=customXml/itemProps3.xml><?xml version="1.0" encoding="utf-8"?>
<ds:datastoreItem xmlns:ds="http://schemas.openxmlformats.org/officeDocument/2006/customXml" ds:itemID="{BB9116D5-33ED-4361-84CF-280378B326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e40f41-5b4f-4617-b3e8-d2f7fb43de41"/>
    <ds:schemaRef ds:uri="fc37e61d-d9e7-49a6-a270-435704b032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TotalTime>
  <Words>457</Words>
  <Application>Microsoft Office PowerPoint</Application>
  <PresentationFormat>Diaprojekcija na zaslonu (4:3)</PresentationFormat>
  <Paragraphs>58</Paragraphs>
  <Slides>6</Slides>
  <Notes>6</Notes>
  <HiddenSlides>0</HiddenSlides>
  <MMClips>0</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6</vt:i4>
      </vt:variant>
    </vt:vector>
  </HeadingPairs>
  <TitlesOfParts>
    <vt:vector size="14" baseType="lpstr">
      <vt:lpstr>Oswald</vt:lpstr>
      <vt:lpstr>Arial</vt:lpstr>
      <vt:lpstr>Calibri</vt:lpstr>
      <vt:lpstr>AmnestyTradeGothic</vt:lpstr>
      <vt:lpstr>Arial Narrow</vt:lpstr>
      <vt:lpstr>Times New Roman</vt:lpstr>
      <vt:lpstr>Office Theme</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Simona Podobnikar</dc:creator>
  <cp:lastModifiedBy>Simona Podobnikar</cp:lastModifiedBy>
  <cp:revision>6</cp:revision>
  <dcterms:modified xsi:type="dcterms:W3CDTF">2024-11-05T07:18:15Z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0x010100F27C1BA77FD8CD4580A475C513D81D5F</vt:lpwstr>
  </property>
  <property fmtid="{D5CDD505-2E9C-101B-9397-08002B2CF9AE}" pid="3" name="MediaServiceImageTags">
    <vt:lpwstr/>
  </property>
</Properties>
</file>